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37" r:id="rId4"/>
    <p:sldId id="1340" r:id="rId5"/>
    <p:sldId id="1358" r:id="rId6"/>
    <p:sldId id="1376" r:id="rId7"/>
    <p:sldId id="1338" r:id="rId8"/>
    <p:sldId id="1339" r:id="rId9"/>
    <p:sldId id="1378" r:id="rId10"/>
    <p:sldId id="1345" r:id="rId11"/>
    <p:sldId id="1346" r:id="rId12"/>
    <p:sldId id="1381" r:id="rId13"/>
    <p:sldId id="1348" r:id="rId14"/>
    <p:sldId id="1349" r:id="rId15"/>
    <p:sldId id="1382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F79"/>
    <a:srgbClr val="8C775E"/>
    <a:srgbClr val="A3A7C3"/>
    <a:srgbClr val="E6B9B8"/>
    <a:srgbClr val="FFFFFF"/>
    <a:srgbClr val="E29274"/>
    <a:srgbClr val="81A7D6"/>
    <a:srgbClr val="D15C7D"/>
    <a:srgbClr val="9BA966"/>
    <a:srgbClr val="CBD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12440"/>
              </p:ext>
            </p:extLst>
          </p:nvPr>
        </p:nvGraphicFramePr>
        <p:xfrm>
          <a:off x="34925" y="2446338"/>
          <a:ext cx="8929688" cy="32241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30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202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908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어떻게 그릴까요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4-1 지도서\app\resource\contents_sub\lesson02\ops\ms_lesson02\images\ms_41_2_03\ms_41_2_03_04_01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1" t="30117" r="2620" b="14173"/>
          <a:stretch/>
        </p:blipFill>
        <p:spPr bwMode="auto">
          <a:xfrm>
            <a:off x="1044080" y="2708920"/>
            <a:ext cx="5760168" cy="215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예 약물과 함께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\lesson02\ops\ms_lesson02\ms_41_2_03_04_01.html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490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8020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198755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18846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23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1367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50920" y="5098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997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997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3222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2193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주어진 각도의 각을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각도에 맞는 그림을 창의적으로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B939621A-6BAC-47A2-85DD-DC7EE2E8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1C5A56F-0BFE-4139-8F4A-E3E41696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E59FFF2C-EBF5-418F-BF29-5B3B270E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764FEB29-FB9E-4D8F-984A-36890C091A95}"/>
              </a:ext>
            </a:extLst>
          </p:cNvPr>
          <p:cNvSpPr/>
          <p:nvPr/>
        </p:nvSpPr>
        <p:spPr>
          <a:xfrm>
            <a:off x="4607460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F57F14D-7D1C-4CC8-AB94-52FAD2E21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258" y="1935806"/>
            <a:ext cx="1666377" cy="690611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E71CB4A-CAC9-4982-9BC2-077B2AB40B8A}"/>
              </a:ext>
            </a:extLst>
          </p:cNvPr>
          <p:cNvSpPr/>
          <p:nvPr/>
        </p:nvSpPr>
        <p:spPr>
          <a:xfrm>
            <a:off x="5120798" y="2061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C5E8A2F-FA82-4A16-B463-B15181CD69C9}"/>
              </a:ext>
            </a:extLst>
          </p:cNvPr>
          <p:cNvSpPr/>
          <p:nvPr/>
        </p:nvSpPr>
        <p:spPr>
          <a:xfrm>
            <a:off x="454445" y="2794744"/>
            <a:ext cx="2048798" cy="2092880"/>
          </a:xfrm>
          <a:prstGeom prst="round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9FA31754-94F9-44A5-97DB-4775DA9AB1E7}"/>
              </a:ext>
            </a:extLst>
          </p:cNvPr>
          <p:cNvSpPr/>
          <p:nvPr/>
        </p:nvSpPr>
        <p:spPr>
          <a:xfrm>
            <a:off x="555974" y="3011539"/>
            <a:ext cx="723134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28730E10-B75A-4C72-820B-24F3BB6159AF}"/>
              </a:ext>
            </a:extLst>
          </p:cNvPr>
          <p:cNvSpPr/>
          <p:nvPr/>
        </p:nvSpPr>
        <p:spPr>
          <a:xfrm>
            <a:off x="2792165" y="2973587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03A03BC-3538-4E93-85AE-76CA7AF7F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2985161"/>
            <a:ext cx="2015605" cy="177598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A507805-F436-4798-8CBF-893D0E15F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966" y="3475123"/>
            <a:ext cx="360000" cy="355000"/>
          </a:xfrm>
          <a:prstGeom prst="rect">
            <a:avLst/>
          </a:prstGeom>
        </p:spPr>
      </p:pic>
      <p:pic>
        <p:nvPicPr>
          <p:cNvPr id="73" name="Picture 7">
            <a:extLst>
              <a:ext uri="{FF2B5EF4-FFF2-40B4-BE49-F238E27FC236}">
                <a16:creationId xmlns:a16="http://schemas.microsoft.com/office/drawing/2014/main" xmlns="" id="{45DFA5F3-3152-4AB0-A86E-BE8A16BC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96FFDC38-E762-4F83-A281-E428D35B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91" y="2980711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9" y="263691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535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answer.png(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797113" y="4295274"/>
            <a:ext cx="408145" cy="292388"/>
          </a:xfrm>
          <a:prstGeom prst="rect">
            <a:avLst/>
          </a:prstGeom>
          <a:solidFill>
            <a:srgbClr val="C09F79"/>
          </a:solidFill>
          <a:ln>
            <a:solidFill>
              <a:srgbClr val="C09F79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6" y="1628800"/>
            <a:ext cx="52045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10F2405-824B-4583-A4CC-DBCCC371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97" y="3033276"/>
            <a:ext cx="3171288" cy="16158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88CA8BF-284D-4C9E-B55B-AE343154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8" y="3063357"/>
            <a:ext cx="1811452" cy="132473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\lesson02\ops\ms_lesson02\ms_41_2_03_04_01.html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9B9BC231-6104-482A-991C-CDC454CF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1805089F-FD64-4459-8D32-62662572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43B858CF-C629-4EC1-B6F9-4F0FDD7D67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4" y="1464752"/>
            <a:ext cx="178503" cy="210959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D6E293B6-29F5-417A-B796-7EAEB37869BF}"/>
              </a:ext>
            </a:extLst>
          </p:cNvPr>
          <p:cNvSpPr txBox="1"/>
          <p:nvPr/>
        </p:nvSpPr>
        <p:spPr>
          <a:xfrm>
            <a:off x="644499" y="140778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주어진 각도의 각을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각도에 맞는 그림을 창의적으로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66B5D4AB-6B80-44C1-97B1-72D96A82FD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258" y="1739470"/>
            <a:ext cx="1666377" cy="690611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9BF35444-C23C-4372-B931-69CF7CC5BC74}"/>
              </a:ext>
            </a:extLst>
          </p:cNvPr>
          <p:cNvSpPr/>
          <p:nvPr/>
        </p:nvSpPr>
        <p:spPr>
          <a:xfrm>
            <a:off x="5120798" y="1865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604E1359-A812-497D-8ACA-598248B44CED}"/>
              </a:ext>
            </a:extLst>
          </p:cNvPr>
          <p:cNvSpPr/>
          <p:nvPr/>
        </p:nvSpPr>
        <p:spPr>
          <a:xfrm>
            <a:off x="454445" y="2794744"/>
            <a:ext cx="2048798" cy="2092880"/>
          </a:xfrm>
          <a:prstGeom prst="roundRect">
            <a:avLst/>
          </a:prstGeom>
          <a:noFill/>
          <a:ln w="28575">
            <a:solidFill>
              <a:srgbClr val="8C7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9205E795-065D-44AA-8827-036BD376CE48}"/>
              </a:ext>
            </a:extLst>
          </p:cNvPr>
          <p:cNvSpPr/>
          <p:nvPr/>
        </p:nvSpPr>
        <p:spPr>
          <a:xfrm>
            <a:off x="555974" y="3011539"/>
            <a:ext cx="723134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F939F87F-8BF8-402B-83EA-3810671232B3}"/>
              </a:ext>
            </a:extLst>
          </p:cNvPr>
          <p:cNvSpPr/>
          <p:nvPr/>
        </p:nvSpPr>
        <p:spPr>
          <a:xfrm>
            <a:off x="2754695" y="2740875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B8D2CE39-FB2C-47EE-BF3A-54A17E9DD274}"/>
              </a:ext>
            </a:extLst>
          </p:cNvPr>
          <p:cNvSpPr/>
          <p:nvPr/>
        </p:nvSpPr>
        <p:spPr>
          <a:xfrm>
            <a:off x="2572835" y="2552885"/>
            <a:ext cx="4298800" cy="241959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288C1759-6743-4F45-AFC3-4AAD3674C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1" y="3281072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8A1C8EF2-28EB-4A37-8033-56C85F8D05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5120" y="2855776"/>
            <a:ext cx="360000" cy="355000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9" y="263691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" y="1422761"/>
            <a:ext cx="52045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0474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bg_more.png, answer_more.png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4-1 지도서\app\resource\contents_sub\lesson02\ops\ms_lesson02\images\ms_41_2_03\ms_41_2_03_04_01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1" t="30117" r="2620" b="14173"/>
          <a:stretch/>
        </p:blipFill>
        <p:spPr bwMode="auto">
          <a:xfrm>
            <a:off x="1044080" y="2708920"/>
            <a:ext cx="5760168" cy="215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490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8020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198755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18846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23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1367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997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997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3222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2193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주어진 각도의 각을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각도에 맞는 그림을 창의적으로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B939621A-6BAC-47A2-85DD-DC7EE2E8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1C5A56F-0BFE-4139-8F4A-E3E41696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E59FFF2C-EBF5-418F-BF29-5B3B270E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F57F14D-7D1C-4CC8-AB94-52FAD2E21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258" y="1935806"/>
            <a:ext cx="1666377" cy="69061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C5E8A2F-FA82-4A16-B463-B15181CD69C9}"/>
              </a:ext>
            </a:extLst>
          </p:cNvPr>
          <p:cNvSpPr/>
          <p:nvPr/>
        </p:nvSpPr>
        <p:spPr>
          <a:xfrm>
            <a:off x="454445" y="2794744"/>
            <a:ext cx="2048798" cy="2092880"/>
          </a:xfrm>
          <a:prstGeom prst="round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9FA31754-94F9-44A5-97DB-4775DA9AB1E7}"/>
              </a:ext>
            </a:extLst>
          </p:cNvPr>
          <p:cNvSpPr/>
          <p:nvPr/>
        </p:nvSpPr>
        <p:spPr>
          <a:xfrm>
            <a:off x="555974" y="3011539"/>
            <a:ext cx="723134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28730E10-B75A-4C72-820B-24F3BB6159AF}"/>
              </a:ext>
            </a:extLst>
          </p:cNvPr>
          <p:cNvSpPr/>
          <p:nvPr/>
        </p:nvSpPr>
        <p:spPr>
          <a:xfrm>
            <a:off x="2792165" y="2973587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03A03BC-3538-4E93-85AE-76CA7AF7F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2985161"/>
            <a:ext cx="2015605" cy="177598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A507805-F436-4798-8CBF-893D0E15F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966" y="3475123"/>
            <a:ext cx="360000" cy="355000"/>
          </a:xfrm>
          <a:prstGeom prst="rect">
            <a:avLst/>
          </a:prstGeom>
        </p:spPr>
      </p:pic>
      <p:pic>
        <p:nvPicPr>
          <p:cNvPr id="73" name="Picture 7">
            <a:extLst>
              <a:ext uri="{FF2B5EF4-FFF2-40B4-BE49-F238E27FC236}">
                <a16:creationId xmlns:a16="http://schemas.microsoft.com/office/drawing/2014/main" xmlns="" id="{45DFA5F3-3152-4AB0-A86E-BE8A16BC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96FFDC38-E762-4F83-A281-E428D35B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91" y="2980711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9" y="263691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797113" y="4295274"/>
            <a:ext cx="408145" cy="292388"/>
          </a:xfrm>
          <a:prstGeom prst="rect">
            <a:avLst/>
          </a:prstGeom>
          <a:solidFill>
            <a:srgbClr val="C09F79"/>
          </a:solidFill>
          <a:ln>
            <a:solidFill>
              <a:srgbClr val="C09F79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6" y="1628800"/>
            <a:ext cx="52045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C67964-2A3A-41A7-AAAE-0F3E734A3B10}"/>
              </a:ext>
            </a:extLst>
          </p:cNvPr>
          <p:cNvSpPr/>
          <p:nvPr/>
        </p:nvSpPr>
        <p:spPr>
          <a:xfrm>
            <a:off x="192745" y="4081538"/>
            <a:ext cx="6667165" cy="10036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45">
            <a:extLst>
              <a:ext uri="{FF2B5EF4-FFF2-40B4-BE49-F238E27FC236}">
                <a16:creationId xmlns:a16="http://schemas.microsoft.com/office/drawing/2014/main" xmlns="" id="{D62221D2-224D-4E45-8291-D493866B45A6}"/>
              </a:ext>
            </a:extLst>
          </p:cNvPr>
          <p:cNvSpPr/>
          <p:nvPr/>
        </p:nvSpPr>
        <p:spPr>
          <a:xfrm>
            <a:off x="338478" y="390448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CA3DFE7B-2DC4-4436-8402-313F1D74503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D6016126-914A-4308-A84D-1B4CA999FB38}"/>
              </a:ext>
            </a:extLst>
          </p:cNvPr>
          <p:cNvSpPr txBox="1"/>
          <p:nvPr/>
        </p:nvSpPr>
        <p:spPr>
          <a:xfrm>
            <a:off x="353310" y="4235400"/>
            <a:ext cx="63784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각이 있는 물건을 생각해 보고 각을 그려 그림을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02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\lesson02\ops\ms_lesson02\ms_41_2_03_05_01.html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2650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1620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34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2446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59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967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935751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35751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822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793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500" y="1631280"/>
            <a:ext cx="567945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다음과 같이 색종이를 세 번 접어서 만든 각과 각도가 같은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4414310" y="5224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B7981C2-EC2B-45B5-ACEA-6FEA903A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91FACEF-02B5-4CE5-A034-5A938FA2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8D6A81F8-A91B-4DA4-A465-1FEA8931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49" y="523989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C3DCEF51-D0A9-4325-BB33-05F95CD1E129}"/>
              </a:ext>
            </a:extLst>
          </p:cNvPr>
          <p:cNvSpPr/>
          <p:nvPr/>
        </p:nvSpPr>
        <p:spPr>
          <a:xfrm>
            <a:off x="6579718" y="512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7">
            <a:extLst>
              <a:ext uri="{FF2B5EF4-FFF2-40B4-BE49-F238E27FC236}">
                <a16:creationId xmlns:a16="http://schemas.microsoft.com/office/drawing/2014/main" xmlns="" id="{813733D2-F3D5-4043-9E19-B257E1C0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475D952C-1A99-4741-A2BC-58B2C0E25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840" y="1992566"/>
            <a:ext cx="1666377" cy="690611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AECEC9F-B8B7-434B-A80F-DCBB9771FAE3}"/>
              </a:ext>
            </a:extLst>
          </p:cNvPr>
          <p:cNvSpPr/>
          <p:nvPr/>
        </p:nvSpPr>
        <p:spPr>
          <a:xfrm>
            <a:off x="6399754" y="1913641"/>
            <a:ext cx="349837" cy="33171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1AC44A7-483B-4DA7-81E3-61AD53DE29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20" t="7591" r="52491" b="3992"/>
          <a:stretch/>
        </p:blipFill>
        <p:spPr>
          <a:xfrm>
            <a:off x="633117" y="3009422"/>
            <a:ext cx="2772296" cy="187220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DF3E290-731E-434B-B499-BE8E2EE3BF8D}"/>
              </a:ext>
            </a:extLst>
          </p:cNvPr>
          <p:cNvGrpSpPr/>
          <p:nvPr/>
        </p:nvGrpSpPr>
        <p:grpSpPr>
          <a:xfrm>
            <a:off x="503815" y="2741653"/>
            <a:ext cx="6158876" cy="2247401"/>
            <a:chOff x="240878" y="2552885"/>
            <a:chExt cx="6630757" cy="241959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84A0E2D7-5611-413D-A6CE-44662E47438D}"/>
                </a:ext>
              </a:extLst>
            </p:cNvPr>
            <p:cNvSpPr/>
            <p:nvPr/>
          </p:nvSpPr>
          <p:spPr>
            <a:xfrm>
              <a:off x="240878" y="2552885"/>
              <a:ext cx="6630757" cy="2419592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B5AA2EFF-2FFF-4CC0-B8CC-F4460D744A41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 bwMode="auto">
            <a:xfrm>
              <a:off x="3556257" y="2552885"/>
              <a:ext cx="0" cy="2419592"/>
            </a:xfrm>
            <a:prstGeom prst="line">
              <a:avLst/>
            </a:prstGeom>
            <a:noFill/>
            <a:ln w="381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95D3907-9A7D-4603-AF1E-A9DB976D42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900" t="12307" r="7216" b="10881"/>
          <a:stretch/>
        </p:blipFill>
        <p:spPr>
          <a:xfrm>
            <a:off x="3740674" y="2968515"/>
            <a:ext cx="2830660" cy="1872208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9052E96-B30C-4CC1-83DC-292BC668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34" y="3133143"/>
            <a:ext cx="431726" cy="34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6EDDFDA-B4CB-448B-95B5-9EAE226389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9484" y="3302440"/>
            <a:ext cx="360000" cy="355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847931" y="4196117"/>
            <a:ext cx="408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6158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865">
            <a:off x="2165690" y="3494839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7965">
            <a:off x="2198240" y="4232706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\lesson02\ops\ms_lesson02\ms_41_2_03_05_01.html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1C62D3F-3C6A-4946-A5F0-52CA66CD3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909DDF08-E3B5-4327-A7E0-CB3F8F1691D0}"/>
              </a:ext>
            </a:extLst>
          </p:cNvPr>
          <p:cNvSpPr txBox="1"/>
          <p:nvPr/>
        </p:nvSpPr>
        <p:spPr>
          <a:xfrm>
            <a:off x="622754" y="1424663"/>
            <a:ext cx="567945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다음과 같이 색종이를 세 번 접어서 만든 각과 각도가 같은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0227894-FE04-40E4-92BB-DA69C58B2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840" y="1992566"/>
            <a:ext cx="1666377" cy="690611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7C6344F-6D6C-4DE4-A176-AFB633F2DF33}"/>
              </a:ext>
            </a:extLst>
          </p:cNvPr>
          <p:cNvSpPr/>
          <p:nvPr/>
        </p:nvSpPr>
        <p:spPr>
          <a:xfrm>
            <a:off x="6399754" y="1913641"/>
            <a:ext cx="349837" cy="33171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AE75D96-F909-4572-93B0-490F7278FF2E}"/>
              </a:ext>
            </a:extLst>
          </p:cNvPr>
          <p:cNvGrpSpPr/>
          <p:nvPr/>
        </p:nvGrpSpPr>
        <p:grpSpPr>
          <a:xfrm>
            <a:off x="503815" y="2741653"/>
            <a:ext cx="6158876" cy="2247401"/>
            <a:chOff x="240878" y="2552885"/>
            <a:chExt cx="6630757" cy="241959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09BB5BAD-76AF-48E9-98C5-DAA27C583284}"/>
                </a:ext>
              </a:extLst>
            </p:cNvPr>
            <p:cNvSpPr/>
            <p:nvPr/>
          </p:nvSpPr>
          <p:spPr>
            <a:xfrm>
              <a:off x="240878" y="2552885"/>
              <a:ext cx="6630757" cy="2419592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6313DF20-6725-4175-94E3-96AC4C514621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 bwMode="auto">
            <a:xfrm>
              <a:off x="3556257" y="2552885"/>
              <a:ext cx="0" cy="2419592"/>
            </a:xfrm>
            <a:prstGeom prst="line">
              <a:avLst/>
            </a:prstGeom>
            <a:noFill/>
            <a:ln w="381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82818FC-D709-41C9-8755-A0F3F7D740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4885" y="2893980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B7A0CA-5EB8-4311-A508-45E2328F9F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783" y="2968776"/>
            <a:ext cx="2635801" cy="17449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22857E-7FAB-4F17-B7B3-9DFB6E7191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1552" y="3200351"/>
            <a:ext cx="2934390" cy="1500008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0B4874A7-065C-48E1-AF79-EC3CDDAD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47" y="3323402"/>
            <a:ext cx="431726" cy="34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9899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788024" y="3952556"/>
            <a:ext cx="4938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53" y="4265205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4658">
            <a:off x="1565726" y="3773907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2650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1620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34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2446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59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967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935751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35751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822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793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500" y="1631280"/>
            <a:ext cx="567945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다음과 같이 색종이를 세 번 접어서 만든 각과 각도가 같은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B7981C2-EC2B-45B5-ACEA-6FEA903A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91FACEF-02B5-4CE5-A034-5A938FA2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8D6A81F8-A91B-4DA4-A465-1FEA8931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49" y="523989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7">
            <a:extLst>
              <a:ext uri="{FF2B5EF4-FFF2-40B4-BE49-F238E27FC236}">
                <a16:creationId xmlns:a16="http://schemas.microsoft.com/office/drawing/2014/main" xmlns="" id="{813733D2-F3D5-4043-9E19-B257E1C0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475D952C-1A99-4741-A2BC-58B2C0E25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840" y="1992566"/>
            <a:ext cx="1666377" cy="690611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AECEC9F-B8B7-434B-A80F-DCBB9771FAE3}"/>
              </a:ext>
            </a:extLst>
          </p:cNvPr>
          <p:cNvSpPr/>
          <p:nvPr/>
        </p:nvSpPr>
        <p:spPr>
          <a:xfrm>
            <a:off x="6399754" y="1913641"/>
            <a:ext cx="349837" cy="33171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1AC44A7-483B-4DA7-81E3-61AD53DE29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20" t="7591" r="52491" b="3992"/>
          <a:stretch/>
        </p:blipFill>
        <p:spPr>
          <a:xfrm>
            <a:off x="633117" y="3009422"/>
            <a:ext cx="2772296" cy="187220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DF3E290-731E-434B-B499-BE8E2EE3BF8D}"/>
              </a:ext>
            </a:extLst>
          </p:cNvPr>
          <p:cNvGrpSpPr/>
          <p:nvPr/>
        </p:nvGrpSpPr>
        <p:grpSpPr>
          <a:xfrm>
            <a:off x="503815" y="2741653"/>
            <a:ext cx="6158876" cy="2247401"/>
            <a:chOff x="240878" y="2552885"/>
            <a:chExt cx="6630757" cy="241959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84A0E2D7-5611-413D-A6CE-44662E47438D}"/>
                </a:ext>
              </a:extLst>
            </p:cNvPr>
            <p:cNvSpPr/>
            <p:nvPr/>
          </p:nvSpPr>
          <p:spPr>
            <a:xfrm>
              <a:off x="240878" y="2552885"/>
              <a:ext cx="6630757" cy="2419592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B5AA2EFF-2FFF-4CC0-B8CC-F4460D744A41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 bwMode="auto">
            <a:xfrm>
              <a:off x="3556257" y="2552885"/>
              <a:ext cx="0" cy="2419592"/>
            </a:xfrm>
            <a:prstGeom prst="line">
              <a:avLst/>
            </a:prstGeom>
            <a:noFill/>
            <a:ln w="381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95D3907-9A7D-4603-AF1E-A9DB976D42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900" t="12307" r="7216" b="10881"/>
          <a:stretch/>
        </p:blipFill>
        <p:spPr>
          <a:xfrm>
            <a:off x="3740674" y="2968515"/>
            <a:ext cx="2830660" cy="1872208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9052E96-B30C-4CC1-83DC-292BC668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34" y="3133143"/>
            <a:ext cx="431726" cy="34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6EDDFDA-B4CB-448B-95B5-9EAE226389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9484" y="3302440"/>
            <a:ext cx="360000" cy="355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847931" y="4196117"/>
            <a:ext cx="408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865">
            <a:off x="2165690" y="3494839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7965">
            <a:off x="2198240" y="4232706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DD7A890-1913-42E6-BFA9-9AD01DC28050}"/>
              </a:ext>
            </a:extLst>
          </p:cNvPr>
          <p:cNvSpPr/>
          <p:nvPr/>
        </p:nvSpPr>
        <p:spPr>
          <a:xfrm>
            <a:off x="192745" y="4081538"/>
            <a:ext cx="6667165" cy="10036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모서리가 둥근 직사각형 45">
            <a:extLst>
              <a:ext uri="{FF2B5EF4-FFF2-40B4-BE49-F238E27FC236}">
                <a16:creationId xmlns:a16="http://schemas.microsoft.com/office/drawing/2014/main" xmlns="" id="{D40C3F04-ED88-4808-BD10-C0E06333D699}"/>
              </a:ext>
            </a:extLst>
          </p:cNvPr>
          <p:cNvSpPr/>
          <p:nvPr/>
        </p:nvSpPr>
        <p:spPr>
          <a:xfrm>
            <a:off x="338478" y="390448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xmlns="" id="{630760A9-4BE7-4E8B-B970-B8996F8CDFF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CE081BA0-5A12-4201-AF3A-06FEA4FFB93E}"/>
              </a:ext>
            </a:extLst>
          </p:cNvPr>
          <p:cNvSpPr txBox="1"/>
          <p:nvPr/>
        </p:nvSpPr>
        <p:spPr>
          <a:xfrm>
            <a:off x="353310" y="4235400"/>
            <a:ext cx="6957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세 번 접어서 만들어진 각은 직각을 똑같이 둘로 나눈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각을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8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3866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675225" y="1252432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662741" y="1196752"/>
            <a:ext cx="31359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89658" y="999582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동그라미 숫자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 변경 가능하면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#6dbc4b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마우스오버 시 색 바뀌는 부분은 넣지 않음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532653" y="1238538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20021" y="1182858"/>
            <a:ext cx="3168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40910" y="1235478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27578" y="1179798"/>
            <a:ext cx="33224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66121" y="1243871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53637" y="1188191"/>
            <a:ext cx="31359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9096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920009" y="1239744"/>
            <a:ext cx="747031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17484" y="1184064"/>
            <a:ext cx="80256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8228FFFD-38BE-4D3A-AA54-FF73B4998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11637F9C-AE78-443E-BA8A-3B57C93E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11EBC7-73E1-4238-9635-F09CD5C1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5" y="2149306"/>
            <a:ext cx="6688864" cy="1357364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CDB33716-D656-435B-B2E3-A9C059239CDD}"/>
              </a:ext>
            </a:extLst>
          </p:cNvPr>
          <p:cNvSpPr/>
          <p:nvPr/>
        </p:nvSpPr>
        <p:spPr>
          <a:xfrm>
            <a:off x="263543" y="3578796"/>
            <a:ext cx="1609745" cy="17944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각의 한 변 그리기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7AAB2540-29F7-4310-8AC1-973CE20FD9D1}"/>
              </a:ext>
            </a:extLst>
          </p:cNvPr>
          <p:cNvSpPr/>
          <p:nvPr/>
        </p:nvSpPr>
        <p:spPr>
          <a:xfrm>
            <a:off x="1917890" y="3578797"/>
            <a:ext cx="1609745" cy="179441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중심과 각의 꼭짓점을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밑금과 각의 한 변을 맞추기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36109304-E753-40D6-87E1-1EF25D951428}"/>
              </a:ext>
            </a:extLst>
          </p:cNvPr>
          <p:cNvSpPr/>
          <p:nvPr/>
        </p:nvSpPr>
        <p:spPr>
          <a:xfrm>
            <a:off x="3659115" y="3578797"/>
            <a:ext cx="1609745" cy="179441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각도의 밑금에서 시작하여 주어진 각도가 되는 눈금에 점 표시하기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37A1F0F3-C287-4338-B57B-AEFD4E82C440}"/>
              </a:ext>
            </a:extLst>
          </p:cNvPr>
          <p:cNvSpPr/>
          <p:nvPr/>
        </p:nvSpPr>
        <p:spPr>
          <a:xfrm>
            <a:off x="5312074" y="3578797"/>
            <a:ext cx="1609745" cy="179441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 연결하여 각 완성하기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9306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20" y="213747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87" y="213747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41" y="2125650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175259" y="2456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6250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5221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7076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6047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9597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8568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97175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7175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70423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9393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각도기 위에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\lesson02\ops\ms_lesson02\ms_41_2_03_02_01.html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툴로 그린 그림은 사라지고 파란색 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85E75340-29FF-4EA3-9BA2-7F5CB9E87768}"/>
              </a:ext>
            </a:extLst>
          </p:cNvPr>
          <p:cNvSpPr/>
          <p:nvPr/>
        </p:nvSpPr>
        <p:spPr>
          <a:xfrm>
            <a:off x="5756903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46049F5C-DBD1-458A-9F6D-CA85D5E8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C4F6CD18-2804-41B0-8DBF-A4EE57EC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xmlns="" id="{015A9A05-5220-40FB-8720-959ED54A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1F7D782-DD3A-4A4B-B511-534298D25D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869"/>
          <a:stretch/>
        </p:blipFill>
        <p:spPr>
          <a:xfrm>
            <a:off x="444533" y="2494004"/>
            <a:ext cx="2898804" cy="199326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67CF29F-DA74-4B6D-8F8F-DA032FD66A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869"/>
          <a:stretch/>
        </p:blipFill>
        <p:spPr>
          <a:xfrm>
            <a:off x="3843586" y="2503924"/>
            <a:ext cx="2898804" cy="1993266"/>
          </a:xfrm>
          <a:prstGeom prst="rect">
            <a:avLst/>
          </a:prstGeom>
        </p:spPr>
      </p:pic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272AA19E-CAF4-4699-A9AB-CB81FDCF5F7F}"/>
              </a:ext>
            </a:extLst>
          </p:cNvPr>
          <p:cNvSpPr/>
          <p:nvPr/>
        </p:nvSpPr>
        <p:spPr>
          <a:xfrm>
            <a:off x="264753" y="2477225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4C6FF5A9-DFBC-45E4-9578-4CFFA6BFADFD}"/>
              </a:ext>
            </a:extLst>
          </p:cNvPr>
          <p:cNvSpPr/>
          <p:nvPr/>
        </p:nvSpPr>
        <p:spPr>
          <a:xfrm>
            <a:off x="3721137" y="2477225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31FA0AD-E5E9-44DB-91C1-BEFD05C2C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981" y="1827950"/>
            <a:ext cx="1730279" cy="737716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EC8547F-8034-4611-A6D6-7D3B515D053E}"/>
              </a:ext>
            </a:extLst>
          </p:cNvPr>
          <p:cNvSpPr/>
          <p:nvPr/>
        </p:nvSpPr>
        <p:spPr>
          <a:xfrm>
            <a:off x="5014822" y="2036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CFE482A0-3865-49E6-BE8E-C7CE0A883460}"/>
              </a:ext>
            </a:extLst>
          </p:cNvPr>
          <p:cNvSpPr/>
          <p:nvPr/>
        </p:nvSpPr>
        <p:spPr>
          <a:xfrm>
            <a:off x="4626996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44100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F7CCE33-040D-414B-9FDA-D71546E9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8" y="2269540"/>
            <a:ext cx="6804248" cy="227563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183835" y="1471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\lesson02\ops\ms_lesson02\ms_41_2_03_02_01.html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도구 툴로 그린 그림은 사라지고 파란색 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3CFE5A1-1246-47BF-8581-DA9AEDEF13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34B11197-E0AC-4EDA-A9DD-3DBAA5AE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47249859-CE43-46E8-A388-108D69E64050}"/>
              </a:ext>
            </a:extLst>
          </p:cNvPr>
          <p:cNvSpPr/>
          <p:nvPr/>
        </p:nvSpPr>
        <p:spPr>
          <a:xfrm>
            <a:off x="140675" y="2262270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C6EDAC87-F2EA-4339-8AC8-222AF588C867}"/>
              </a:ext>
            </a:extLst>
          </p:cNvPr>
          <p:cNvSpPr/>
          <p:nvPr/>
        </p:nvSpPr>
        <p:spPr>
          <a:xfrm>
            <a:off x="3556262" y="2207265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F6137B9B-B1FF-4CB7-BD08-943410533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8511" y="1712184"/>
            <a:ext cx="1730279" cy="737716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A8075DAD-7D5F-41D6-A5F0-B42EBC1ED792}"/>
              </a:ext>
            </a:extLst>
          </p:cNvPr>
          <p:cNvSpPr txBox="1"/>
          <p:nvPr/>
        </p:nvSpPr>
        <p:spPr>
          <a:xfrm>
            <a:off x="514284" y="1396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각도기 위에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075AE5B-B7A1-4A2E-8FA8-60EC383D05D7}"/>
              </a:ext>
            </a:extLst>
          </p:cNvPr>
          <p:cNvSpPr/>
          <p:nvPr/>
        </p:nvSpPr>
        <p:spPr>
          <a:xfrm>
            <a:off x="5737112" y="5279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344676F-B6D8-48A3-BD0B-FB6D16E798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344" y="2371101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25215F-458F-4F5E-8F62-D80901135F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085" y="2380896"/>
            <a:ext cx="360000" cy="355000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0345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5930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4901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6756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5726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9277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8247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96855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855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70102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9073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각도기 위에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6981404" y="98280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46049F5C-DBD1-458A-9F6D-CA85D5E8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C4F6CD18-2804-41B0-8DBF-A4EE57EC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xmlns="" id="{015A9A05-5220-40FB-8720-959ED54A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1F7D782-DD3A-4A4B-B511-534298D25D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869"/>
          <a:stretch/>
        </p:blipFill>
        <p:spPr>
          <a:xfrm>
            <a:off x="444533" y="2494004"/>
            <a:ext cx="2898804" cy="199326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67CF29F-DA74-4B6D-8F8F-DA032FD66A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869"/>
          <a:stretch/>
        </p:blipFill>
        <p:spPr>
          <a:xfrm>
            <a:off x="3843586" y="2503924"/>
            <a:ext cx="2898804" cy="1993266"/>
          </a:xfrm>
          <a:prstGeom prst="rect">
            <a:avLst/>
          </a:prstGeom>
        </p:spPr>
      </p:pic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272AA19E-CAF4-4699-A9AB-CB81FDCF5F7F}"/>
              </a:ext>
            </a:extLst>
          </p:cNvPr>
          <p:cNvSpPr/>
          <p:nvPr/>
        </p:nvSpPr>
        <p:spPr>
          <a:xfrm>
            <a:off x="228749" y="2441221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4C6FF5A9-DFBC-45E4-9578-4CFFA6BFADFD}"/>
              </a:ext>
            </a:extLst>
          </p:cNvPr>
          <p:cNvSpPr/>
          <p:nvPr/>
        </p:nvSpPr>
        <p:spPr>
          <a:xfrm>
            <a:off x="3708701" y="2463506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31FA0AD-E5E9-44DB-91C1-BEFD05C2C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91" y="1827950"/>
            <a:ext cx="1730279" cy="73771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3CC78A5-6D24-4E74-A95B-E3BA0E8F3BA4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xmlns="" id="{1DC0606B-36E4-4B8D-8523-1B09628E9F74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5CEF9EEF-BBE1-4347-8B45-1091F41D4F0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A0A7F789-84B7-4D78-89AE-4D88819C1F34}"/>
              </a:ext>
            </a:extLst>
          </p:cNvPr>
          <p:cNvSpPr txBox="1"/>
          <p:nvPr/>
        </p:nvSpPr>
        <p:spPr>
          <a:xfrm>
            <a:off x="288039" y="3969060"/>
            <a:ext cx="69571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밑금과 각의 한 변이 만난 쪽의 눈금에서 시작하여 각의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변이 각도기의 눈금과 만나는 부분을 읽어야 하므로 그 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맞춰 변을 그어 주면 주어진 각을 완성할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75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0A8434-32EE-42BB-A757-61BDA0BEA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4"/>
          <a:stretch/>
        </p:blipFill>
        <p:spPr>
          <a:xfrm>
            <a:off x="208964" y="2489535"/>
            <a:ext cx="6639996" cy="23589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6250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5221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7076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6047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995974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97175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70423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68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75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1FFDBCA-E3B7-4C93-8CA9-7D4551744FE6}"/>
              </a:ext>
            </a:extLst>
          </p:cNvPr>
          <p:cNvSpPr/>
          <p:nvPr/>
        </p:nvSpPr>
        <p:spPr>
          <a:xfrm>
            <a:off x="6018460" y="496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777E72F-B3B0-4610-85C1-069B03130F2E}"/>
              </a:ext>
            </a:extLst>
          </p:cNvPr>
          <p:cNvSpPr txBox="1"/>
          <p:nvPr/>
        </p:nvSpPr>
        <p:spPr>
          <a:xfrm>
            <a:off x="7016871" y="1028284"/>
            <a:ext cx="2125629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\lesson02\ops\ms_lesson02\ms_41_2_03_03_01.html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도구 툴로 그린 그림은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사라지고 예 약물과 함께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84709" y="5059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9FAB4754-B1E3-46F7-AC78-BCCD962A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9F2FA4B0-B7D0-4614-BA84-9487640B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A35B2F9-9CE2-40B1-896D-9441AE476E67}"/>
              </a:ext>
            </a:extLst>
          </p:cNvPr>
          <p:cNvSpPr/>
          <p:nvPr/>
        </p:nvSpPr>
        <p:spPr>
          <a:xfrm>
            <a:off x="236408" y="2579639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B575D34D-61F1-404E-A8FC-41A487521200}"/>
              </a:ext>
            </a:extLst>
          </p:cNvPr>
          <p:cNvSpPr/>
          <p:nvPr/>
        </p:nvSpPr>
        <p:spPr>
          <a:xfrm>
            <a:off x="3502633" y="2598222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BFDA7141-D98A-4A49-94E8-A1436067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2" y="3076138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43EE08C9-8D7F-48EE-8E8B-52B501D0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74" y="3076138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F263993-0D4A-44D2-9292-4505314AF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5977" y="1938854"/>
            <a:ext cx="1730279" cy="737716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816E1596-468C-42E4-8DB4-E1D1338E29CE}"/>
              </a:ext>
            </a:extLst>
          </p:cNvPr>
          <p:cNvSpPr/>
          <p:nvPr/>
        </p:nvSpPr>
        <p:spPr>
          <a:xfrm>
            <a:off x="5055575" y="1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B2CD902E-ED28-4549-B8E3-66697C3A8E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344" y="2708112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CCEDF763-D184-4913-B150-1616A19FC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576" y="2676570"/>
            <a:ext cx="360000" cy="355000"/>
          </a:xfrm>
          <a:prstGeom prst="rect">
            <a:avLst/>
          </a:prstGeom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5441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#00a0ff,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475656" y="4149080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8064" y="3969060"/>
            <a:ext cx="51511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\lesson02\ops\ms_lesson02\ms_41_2_03_03_01.html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툴로 그린 그림은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CAC79BF-E1EE-40C0-A8EE-2460A2D227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3E750D7A-5681-4685-8126-60A66C6D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8EFFE2D9-55CD-4523-90DA-FEBC6E706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F66DBF-E505-4480-A308-46339B25F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818" y="2858938"/>
            <a:ext cx="6715870" cy="2020624"/>
          </a:xfrm>
          <a:prstGeom prst="rect">
            <a:avLst/>
          </a:prstGeom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8DFDCEA-361F-471B-9829-204ECF60DF60}"/>
              </a:ext>
            </a:extLst>
          </p:cNvPr>
          <p:cNvSpPr/>
          <p:nvPr/>
        </p:nvSpPr>
        <p:spPr>
          <a:xfrm>
            <a:off x="227823" y="2567277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AF718818-C7FB-47D8-AF08-BB834401D8EF}"/>
              </a:ext>
            </a:extLst>
          </p:cNvPr>
          <p:cNvSpPr/>
          <p:nvPr/>
        </p:nvSpPr>
        <p:spPr>
          <a:xfrm>
            <a:off x="3601963" y="2544440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121B9BA7-6E43-4AEA-A661-052E7EF3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8" y="3091792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C40F7BE7-2D97-4FA2-9856-7CBA3926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968" y="3068747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17AAD9C2-8F61-4505-B3EF-D162623D4A01}"/>
              </a:ext>
            </a:extLst>
          </p:cNvPr>
          <p:cNvSpPr txBox="1"/>
          <p:nvPr/>
        </p:nvSpPr>
        <p:spPr>
          <a:xfrm>
            <a:off x="546522" y="142250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F3932E8A-7A3F-41BC-99BF-88706EC095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977" y="1938854"/>
            <a:ext cx="1730279" cy="737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8D02A571-5C76-4E75-91F4-8D89A0F4B0DE}"/>
              </a:ext>
            </a:extLst>
          </p:cNvPr>
          <p:cNvSpPr/>
          <p:nvPr/>
        </p:nvSpPr>
        <p:spPr>
          <a:xfrm>
            <a:off x="5055575" y="1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5656" y="4160113"/>
            <a:ext cx="408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8064" y="3969060"/>
            <a:ext cx="51511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6941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\lesson02\ops\ms_lesson02\images\ms_41_2_03\ms_41_2_03_03_01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0A8434-32EE-42BB-A757-61BDA0BEA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4"/>
          <a:stretch/>
        </p:blipFill>
        <p:spPr>
          <a:xfrm>
            <a:off x="208964" y="2489535"/>
            <a:ext cx="6639996" cy="23589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6250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5221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7076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6047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각도의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995974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97175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70423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68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75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777E72F-B3B0-4610-85C1-069B03130F2E}"/>
              </a:ext>
            </a:extLst>
          </p:cNvPr>
          <p:cNvSpPr txBox="1"/>
          <p:nvPr/>
        </p:nvSpPr>
        <p:spPr>
          <a:xfrm>
            <a:off x="7016871" y="102828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9FAB4754-B1E3-46F7-AC78-BCCD962A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9F2FA4B0-B7D0-4614-BA84-9487640B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A35B2F9-9CE2-40B1-896D-9441AE476E67}"/>
              </a:ext>
            </a:extLst>
          </p:cNvPr>
          <p:cNvSpPr/>
          <p:nvPr/>
        </p:nvSpPr>
        <p:spPr>
          <a:xfrm>
            <a:off x="236408" y="2579639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B575D34D-61F1-404E-A8FC-41A487521200}"/>
              </a:ext>
            </a:extLst>
          </p:cNvPr>
          <p:cNvSpPr/>
          <p:nvPr/>
        </p:nvSpPr>
        <p:spPr>
          <a:xfrm>
            <a:off x="3502633" y="2598222"/>
            <a:ext cx="922871" cy="447719"/>
          </a:xfrm>
          <a:prstGeom prst="flowChartAlternateProcess">
            <a:avLst/>
          </a:prstGeom>
          <a:solidFill>
            <a:srgbClr val="CBE8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BFDA7141-D98A-4A49-94E8-A1436067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2" y="3076138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43EE08C9-8D7F-48EE-8E8B-52B501D0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74" y="3076138"/>
            <a:ext cx="368310" cy="2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F263993-0D4A-44D2-9292-4505314AF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5977" y="1938854"/>
            <a:ext cx="1730279" cy="73771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D7ABB2-60C5-4006-AC53-85AB0C109F44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5">
            <a:extLst>
              <a:ext uri="{FF2B5EF4-FFF2-40B4-BE49-F238E27FC236}">
                <a16:creationId xmlns:a16="http://schemas.microsoft.com/office/drawing/2014/main" xmlns="" id="{4ACFE1BF-3F92-42EA-A94A-80F2324E0F7A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D88D3E6E-DB2F-47B6-913B-415CF03E45C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B41F66DF-013A-4B64-B5A6-98A2BE3E2C5F}"/>
              </a:ext>
            </a:extLst>
          </p:cNvPr>
          <p:cNvSpPr txBox="1"/>
          <p:nvPr/>
        </p:nvSpPr>
        <p:spPr>
          <a:xfrm>
            <a:off x="323528" y="4046232"/>
            <a:ext cx="69571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중심과 각의 꼭짓점을 맞추고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밑금과 각의 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변을 맞춘 후 밑금에서 시작하여 주어진 각도가 되는 눈금에 점을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표시한 후 각도기를 떼고 점을 연결하여 각을 완성합니다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94653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20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41358</TotalTime>
  <Words>1590</Words>
  <Application>Microsoft Office PowerPoint</Application>
  <PresentationFormat>화면 슬라이드 쇼(4:3)</PresentationFormat>
  <Paragraphs>398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7356</cp:revision>
  <dcterms:created xsi:type="dcterms:W3CDTF">2008-07-15T12:19:11Z</dcterms:created>
  <dcterms:modified xsi:type="dcterms:W3CDTF">2022-01-24T00:09:36Z</dcterms:modified>
</cp:coreProperties>
</file>