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392" r:id="rId7"/>
    <p:sldId id="1380" r:id="rId8"/>
    <p:sldId id="1342" r:id="rId9"/>
    <p:sldId id="1393" r:id="rId10"/>
    <p:sldId id="1345" r:id="rId11"/>
    <p:sldId id="1346" r:id="rId12"/>
    <p:sldId id="1394" r:id="rId13"/>
    <p:sldId id="1348" r:id="rId14"/>
    <p:sldId id="1349" r:id="rId15"/>
    <p:sldId id="1398" r:id="rId16"/>
    <p:sldId id="1351" r:id="rId17"/>
    <p:sldId id="1352" r:id="rId18"/>
    <p:sldId id="1396" r:id="rId19"/>
    <p:sldId id="1355" r:id="rId20"/>
    <p:sldId id="1356" r:id="rId21"/>
    <p:sldId id="1397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FFFFCC"/>
    <a:srgbClr val="0070C0"/>
    <a:srgbClr val="4F81BD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12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12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680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62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521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직각보다 작은 각과 직각보다 큰 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표시된 각이 예각이면 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둔각이면        표를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xmlns="" id="{4BE2C720-CF1A-4CAF-AEE5-1B4F7244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10" y="1629104"/>
            <a:ext cx="329411" cy="32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CB8A8BD8-60A5-4FF4-A6F2-8616D165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53" y="1628800"/>
            <a:ext cx="329411" cy="3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FB1ABB-F5F1-4E89-8648-F25569A9A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1" y="2600908"/>
            <a:ext cx="6896100" cy="1362075"/>
          </a:xfrm>
          <a:prstGeom prst="rect">
            <a:avLst/>
          </a:prstGeom>
        </p:spPr>
      </p:pic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14" y="2845412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9" descr="D:\[초등] 교과학습\2021년 1학기\수학 SB캡쳐\icon_triangle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2" y="2845412"/>
            <a:ext cx="1001878" cy="8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9" descr="D:\[초등] 교과학습\2021년 1학기\수학 SB캡쳐\icon_triangle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4" y="2845412"/>
            <a:ext cx="1001878" cy="8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8627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0838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그림 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650DB6A1-9AF2-4CCB-9D35-E0322FDC4564}"/>
              </a:ext>
            </a:extLst>
          </p:cNvPr>
          <p:cNvSpPr txBox="1"/>
          <p:nvPr/>
        </p:nvSpPr>
        <p:spPr>
          <a:xfrm>
            <a:off x="539552" y="131702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표시된 각이 예각이면 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둔각이면        표를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xmlns="" id="{CD5768A0-C4AE-4B8F-B749-2417B9EC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57" y="1321583"/>
            <a:ext cx="362352" cy="35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9CC83ED8-94F6-4EDF-B338-B00E27E4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6" y="1328335"/>
            <a:ext cx="362352" cy="33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BD4A93D-1E12-45DE-BBC1-59630E1C4D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23" y="2457808"/>
            <a:ext cx="6210057" cy="1511252"/>
          </a:xfrm>
          <a:prstGeom prst="rect">
            <a:avLst/>
          </a:prstGeom>
        </p:spPr>
      </p:pic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574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[초등] 교과학습\2021년 1학기\수학 SB캡쳐\icon_triangle_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48" y="2875620"/>
            <a:ext cx="1001878" cy="8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80" y="296574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5448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표시된 각이 예각이면 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둔각이면        표를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E7BA648-198B-4035-843D-73047ED2F1E4}"/>
              </a:ext>
            </a:extLst>
          </p:cNvPr>
          <p:cNvSpPr/>
          <p:nvPr/>
        </p:nvSpPr>
        <p:spPr bwMode="auto">
          <a:xfrm>
            <a:off x="703986" y="3859264"/>
            <a:ext cx="70885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942A61B-40A7-4678-9A78-975A1C628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107" y="3662540"/>
            <a:ext cx="340254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AFE4DA5-2E47-4D36-81A7-9C7B4EAB5119}"/>
              </a:ext>
            </a:extLst>
          </p:cNvPr>
          <p:cNvSpPr/>
          <p:nvPr/>
        </p:nvSpPr>
        <p:spPr bwMode="auto">
          <a:xfrm>
            <a:off x="2833296" y="3859264"/>
            <a:ext cx="70885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F966901D-923A-405E-A69D-296E879D8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417" y="3662540"/>
            <a:ext cx="340254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836D462-A974-421C-A667-B2CFEBFB3EA6}"/>
              </a:ext>
            </a:extLst>
          </p:cNvPr>
          <p:cNvSpPr/>
          <p:nvPr/>
        </p:nvSpPr>
        <p:spPr bwMode="auto">
          <a:xfrm>
            <a:off x="5267024" y="3859264"/>
            <a:ext cx="70885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447AD357-02D2-4224-AC50-01ED2CD61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145" y="3662540"/>
            <a:ext cx="340254" cy="355000"/>
          </a:xfrm>
          <a:prstGeom prst="rect">
            <a:avLst/>
          </a:prstGeom>
        </p:spPr>
      </p:pic>
      <p:pic>
        <p:nvPicPr>
          <p:cNvPr id="56" name="Picture 5">
            <a:extLst>
              <a:ext uri="{FF2B5EF4-FFF2-40B4-BE49-F238E27FC236}">
                <a16:creationId xmlns:a16="http://schemas.microsoft.com/office/drawing/2014/main" xmlns="" id="{4BE2C720-CF1A-4CAF-AEE5-1B4F7244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10" y="1646511"/>
            <a:ext cx="329411" cy="32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CB8A8BD8-60A5-4FF4-A6F2-8616D165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49" y="1628800"/>
            <a:ext cx="329411" cy="3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435C4319-57D1-444A-A506-66A7198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70" y="3890188"/>
            <a:ext cx="438446" cy="40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84624FD0-620F-4F1A-B666-84252DA7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9" y="3890188"/>
            <a:ext cx="438446" cy="40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7D857C87-274D-4BBD-B426-AFA2C9B3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00" y="3878309"/>
            <a:ext cx="426359" cy="41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FB1ABB-F5F1-4E89-8648-F25569A9AF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11" y="2206555"/>
            <a:ext cx="6896100" cy="1362075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2E21898D-449A-4129-8B6C-3800C02AC423}"/>
              </a:ext>
            </a:extLst>
          </p:cNvPr>
          <p:cNvSpPr/>
          <p:nvPr/>
        </p:nvSpPr>
        <p:spPr>
          <a:xfrm>
            <a:off x="207825" y="3068960"/>
            <a:ext cx="6667165" cy="2016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29">
            <a:extLst>
              <a:ext uri="{FF2B5EF4-FFF2-40B4-BE49-F238E27FC236}">
                <a16:creationId xmlns:a16="http://schemas.microsoft.com/office/drawing/2014/main" xmlns="" id="{002CC13C-891D-40E9-A9EA-CEF901CAF206}"/>
              </a:ext>
            </a:extLst>
          </p:cNvPr>
          <p:cNvSpPr/>
          <p:nvPr/>
        </p:nvSpPr>
        <p:spPr>
          <a:xfrm>
            <a:off x="409873" y="290431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53495AF6-206F-4D1F-AAF2-EA3C4474ACE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841B8E1-0A93-4445-8B81-7C40132CE088}"/>
              </a:ext>
            </a:extLst>
          </p:cNvPr>
          <p:cNvSpPr txBox="1"/>
          <p:nvPr/>
        </p:nvSpPr>
        <p:spPr>
          <a:xfrm>
            <a:off x="342735" y="3212976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옷걸이에 표시된 각은 각도가 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둔각입니다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8621099E-EDF3-4A49-923D-874A7C67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" y="327663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62695651-E98E-43B2-A610-FC480FEE8CFB}"/>
              </a:ext>
            </a:extLst>
          </p:cNvPr>
          <p:cNvSpPr txBox="1"/>
          <p:nvPr/>
        </p:nvSpPr>
        <p:spPr>
          <a:xfrm>
            <a:off x="342735" y="3767238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트라이앵글에서 표시된 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예각입니다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9F2067A7-64DA-4D1B-9E93-3B7B853E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" y="38308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8959981C-BE68-4CD8-9605-0430EE979CEF}"/>
              </a:ext>
            </a:extLst>
          </p:cNvPr>
          <p:cNvSpPr txBox="1"/>
          <p:nvPr/>
        </p:nvSpPr>
        <p:spPr>
          <a:xfrm>
            <a:off x="342735" y="4338647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노트북에서 표시된 각은 각도가 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둔각입니다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D8CEF2CD-7253-42EF-BDB9-AB1C59F1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" y="44023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3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예 약물과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\lesson02\ops\ms_lesson02\ms_41_2_04_05_01.html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예각과 둔각을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282CBA1-9F23-49E0-8637-987A6AF6CB52}"/>
              </a:ext>
            </a:extLst>
          </p:cNvPr>
          <p:cNvSpPr/>
          <p:nvPr/>
        </p:nvSpPr>
        <p:spPr>
          <a:xfrm>
            <a:off x="795015" y="2705047"/>
            <a:ext cx="2576456" cy="24061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D47124ED-D18F-4FE3-BC05-7885E09AA901}"/>
              </a:ext>
            </a:extLst>
          </p:cNvPr>
          <p:cNvSpPr/>
          <p:nvPr/>
        </p:nvSpPr>
        <p:spPr>
          <a:xfrm>
            <a:off x="816775" y="2481187"/>
            <a:ext cx="847714" cy="4112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4D980DE3-A428-463E-B654-07FC6166C26E}"/>
              </a:ext>
            </a:extLst>
          </p:cNvPr>
          <p:cNvSpPr/>
          <p:nvPr/>
        </p:nvSpPr>
        <p:spPr>
          <a:xfrm>
            <a:off x="3899567" y="2705047"/>
            <a:ext cx="2576456" cy="24061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44DD1C07-34FB-45C4-9A3A-48787BE3D831}"/>
              </a:ext>
            </a:extLst>
          </p:cNvPr>
          <p:cNvSpPr/>
          <p:nvPr/>
        </p:nvSpPr>
        <p:spPr>
          <a:xfrm>
            <a:off x="3921327" y="2481187"/>
            <a:ext cx="847714" cy="4112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6C5C3F1D-4495-4443-A193-35291B99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91" y="2971502"/>
            <a:ext cx="452613" cy="3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8796" cy="2943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9989C3-C1BA-4685-AFAA-80EFE175E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904" y="3159824"/>
            <a:ext cx="1994562" cy="1733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F915657-6CEE-4681-9A63-68AAF87EF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930" y="3538879"/>
            <a:ext cx="2173582" cy="125029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01782C6D-FBE6-4F48-A73E-662D01A9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9" y="2971502"/>
            <a:ext cx="452613" cy="3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0C53FB3-962A-417C-B3FC-B482369170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066" y="1928905"/>
            <a:ext cx="1578227" cy="65863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A1F502E-BA4B-48FE-89BE-03A7CF796F54}"/>
              </a:ext>
            </a:extLst>
          </p:cNvPr>
          <p:cNvSpPr/>
          <p:nvPr/>
        </p:nvSpPr>
        <p:spPr>
          <a:xfrm>
            <a:off x="6436112" y="1908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7000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72870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예 약물과 함께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\lesson02\ops\ms_lesson02\ms_41_2_04_05_01.html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A71ED521-5729-4EA2-B73D-2DB30BB6D390}"/>
              </a:ext>
            </a:extLst>
          </p:cNvPr>
          <p:cNvSpPr txBox="1"/>
          <p:nvPr/>
        </p:nvSpPr>
        <p:spPr>
          <a:xfrm>
            <a:off x="500902" y="133635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예각과 둔각을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5430EB34-698E-436C-A66B-6A6EC131EBD4}"/>
              </a:ext>
            </a:extLst>
          </p:cNvPr>
          <p:cNvSpPr/>
          <p:nvPr/>
        </p:nvSpPr>
        <p:spPr>
          <a:xfrm>
            <a:off x="611268" y="2565802"/>
            <a:ext cx="2576456" cy="24061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xmlns="" id="{B0AC238E-85E1-4E3A-8514-0AA1357E3C96}"/>
              </a:ext>
            </a:extLst>
          </p:cNvPr>
          <p:cNvSpPr/>
          <p:nvPr/>
        </p:nvSpPr>
        <p:spPr>
          <a:xfrm>
            <a:off x="633028" y="2341942"/>
            <a:ext cx="847714" cy="4112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E76C4F35-DA7E-4A6B-98E1-D2BB37D58341}"/>
              </a:ext>
            </a:extLst>
          </p:cNvPr>
          <p:cNvSpPr/>
          <p:nvPr/>
        </p:nvSpPr>
        <p:spPr>
          <a:xfrm>
            <a:off x="3715820" y="2565802"/>
            <a:ext cx="2576456" cy="24061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4E18651B-06F1-4602-B70C-B42E9AF61C40}"/>
              </a:ext>
            </a:extLst>
          </p:cNvPr>
          <p:cNvSpPr/>
          <p:nvPr/>
        </p:nvSpPr>
        <p:spPr>
          <a:xfrm>
            <a:off x="3737580" y="2341942"/>
            <a:ext cx="847714" cy="4112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2BF9F07C-6063-4EBC-90CF-5876B7061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44" y="2832257"/>
            <a:ext cx="452613" cy="3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C7BCD81D-6A4C-4280-847F-BF7F9816DF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319" y="1789660"/>
            <a:ext cx="1578227" cy="65863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F72A1485-1046-4E82-A720-F5DF5355029A}"/>
              </a:ext>
            </a:extLst>
          </p:cNvPr>
          <p:cNvSpPr/>
          <p:nvPr/>
        </p:nvSpPr>
        <p:spPr>
          <a:xfrm>
            <a:off x="6252365" y="1769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B864C7F-8CD1-4962-BFD3-858B4D426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626" y="2922302"/>
            <a:ext cx="1633855" cy="1898328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7785EAFF-D181-4E82-96A1-FC998C8D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2" y="2832257"/>
            <a:ext cx="452613" cy="3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A654B1-D69F-4F02-B60B-5AB0F807F9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1756" y="3460808"/>
            <a:ext cx="2118930" cy="927547"/>
          </a:xfrm>
          <a:prstGeom prst="rect">
            <a:avLst/>
          </a:prstGeom>
        </p:spPr>
      </p:pic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1951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예각과 둔각을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282CBA1-9F23-49E0-8637-987A6AF6CB52}"/>
              </a:ext>
            </a:extLst>
          </p:cNvPr>
          <p:cNvSpPr/>
          <p:nvPr/>
        </p:nvSpPr>
        <p:spPr>
          <a:xfrm>
            <a:off x="795015" y="2705047"/>
            <a:ext cx="2576456" cy="24061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D47124ED-D18F-4FE3-BC05-7885E09AA901}"/>
              </a:ext>
            </a:extLst>
          </p:cNvPr>
          <p:cNvSpPr/>
          <p:nvPr/>
        </p:nvSpPr>
        <p:spPr>
          <a:xfrm>
            <a:off x="816775" y="2481187"/>
            <a:ext cx="847714" cy="4112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4D980DE3-A428-463E-B654-07FC6166C26E}"/>
              </a:ext>
            </a:extLst>
          </p:cNvPr>
          <p:cNvSpPr/>
          <p:nvPr/>
        </p:nvSpPr>
        <p:spPr>
          <a:xfrm>
            <a:off x="3899567" y="2705047"/>
            <a:ext cx="2576456" cy="240618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44DD1C07-34FB-45C4-9A3A-48787BE3D831}"/>
              </a:ext>
            </a:extLst>
          </p:cNvPr>
          <p:cNvSpPr/>
          <p:nvPr/>
        </p:nvSpPr>
        <p:spPr>
          <a:xfrm>
            <a:off x="3921327" y="2481187"/>
            <a:ext cx="847714" cy="41125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6C5C3F1D-4495-4443-A193-35291B99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91" y="2971502"/>
            <a:ext cx="452613" cy="3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9989C3-C1BA-4685-AFAA-80EFE175E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904" y="3159824"/>
            <a:ext cx="1994562" cy="1733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F915657-6CEE-4681-9A63-68AAF87EF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930" y="3538879"/>
            <a:ext cx="2173582" cy="125029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01782C6D-FBE6-4F48-A73E-662D01A9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9" y="2971502"/>
            <a:ext cx="452613" cy="3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0C53FB3-962A-417C-B3FC-B482369170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066" y="1928905"/>
            <a:ext cx="1578227" cy="65863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42630-39DC-4E16-BE82-79F557ACDDB8}"/>
              </a:ext>
            </a:extLst>
          </p:cNvPr>
          <p:cNvSpPr/>
          <p:nvPr/>
        </p:nvSpPr>
        <p:spPr>
          <a:xfrm>
            <a:off x="207825" y="3629648"/>
            <a:ext cx="6667165" cy="1455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2383D857-72B9-4880-8702-E728543DA6E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549D46D7-7F61-418A-86CA-C32DB1EDE7CF}"/>
              </a:ext>
            </a:extLst>
          </p:cNvPr>
          <p:cNvSpPr txBox="1"/>
          <p:nvPr/>
        </p:nvSpPr>
        <p:spPr>
          <a:xfrm>
            <a:off x="548655" y="3978016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각을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7D08680E-44E2-40C3-962B-D8165158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" y="40416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F8F0CE74-A50E-43C0-BFAA-647DBF865152}"/>
              </a:ext>
            </a:extLst>
          </p:cNvPr>
          <p:cNvSpPr txBox="1"/>
          <p:nvPr/>
        </p:nvSpPr>
        <p:spPr>
          <a:xfrm>
            <a:off x="548655" y="4403611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각을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F23DE98A-915A-4A2D-8B73-B39827C5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" y="44672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8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FA8AE63-B951-46BE-A5B9-4AAF63F1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80" y="2193312"/>
            <a:ext cx="1396570" cy="582820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시계 바늘과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\lesson02\ops\ms_lesson02\ms_41_2_04_06_01.html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작은 쪽의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572509" y="5126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828916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1675" y="4619118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E3C87786-1552-4631-875C-8F718261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08" y="1904093"/>
            <a:ext cx="373229" cy="37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D864EBD-3C8D-44B7-B194-7C21D0A736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65" y="3000594"/>
            <a:ext cx="6336196" cy="1638836"/>
          </a:xfrm>
          <a:prstGeom prst="rect">
            <a:avLst/>
          </a:prstGeom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697609B3-F057-4DEB-8F90-21A41C0BE901}"/>
              </a:ext>
            </a:extLst>
          </p:cNvPr>
          <p:cNvSpPr/>
          <p:nvPr/>
        </p:nvSpPr>
        <p:spPr>
          <a:xfrm>
            <a:off x="658397" y="2673358"/>
            <a:ext cx="1177300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8008DCF5-B578-450B-956C-E1809B00437A}"/>
              </a:ext>
            </a:extLst>
          </p:cNvPr>
          <p:cNvSpPr/>
          <p:nvPr/>
        </p:nvSpPr>
        <p:spPr>
          <a:xfrm>
            <a:off x="2903118" y="2673358"/>
            <a:ext cx="1308842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4499074B-ED0D-4FEF-8CDC-4CCF4DB1CD9F}"/>
              </a:ext>
            </a:extLst>
          </p:cNvPr>
          <p:cNvSpPr/>
          <p:nvPr/>
        </p:nvSpPr>
        <p:spPr>
          <a:xfrm>
            <a:off x="5249960" y="2673358"/>
            <a:ext cx="1308842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BB0A17E-4EDA-4EAD-8FD0-B3E0F426AC4F}"/>
              </a:ext>
            </a:extLst>
          </p:cNvPr>
          <p:cNvSpPr/>
          <p:nvPr/>
        </p:nvSpPr>
        <p:spPr bwMode="auto">
          <a:xfrm>
            <a:off x="3168541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3F07E8A-B0C3-4760-9174-19A406DD3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300" y="4619118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5543433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6192" y="4619118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1630209-A311-4455-B2D9-72EDCCCDC260}"/>
              </a:ext>
            </a:extLst>
          </p:cNvPr>
          <p:cNvSpPr/>
          <p:nvPr/>
        </p:nvSpPr>
        <p:spPr>
          <a:xfrm>
            <a:off x="5639896" y="2283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67" y="2776132"/>
            <a:ext cx="2442104" cy="63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6304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answer01.svg~answer03.svg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998" y="68314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시계 바늘과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\lesson02\ops\ms_lesson02\ms_41_2_04_06_01.html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7080E9F-A3DC-4D51-88D1-FA92A523F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340" y="2018259"/>
            <a:ext cx="1396570" cy="582820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FA0D88B5-8B61-4804-9E56-E50DDA4BFA23}"/>
              </a:ext>
            </a:extLst>
          </p:cNvPr>
          <p:cNvSpPr txBox="1"/>
          <p:nvPr/>
        </p:nvSpPr>
        <p:spPr>
          <a:xfrm>
            <a:off x="644499" y="1366690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작은 쪽의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DC744C-61B0-4149-8A7E-A15AE148FE87}"/>
              </a:ext>
            </a:extLst>
          </p:cNvPr>
          <p:cNvSpPr/>
          <p:nvPr/>
        </p:nvSpPr>
        <p:spPr bwMode="auto">
          <a:xfrm>
            <a:off x="828916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C77F8D5-179B-48E2-ACF2-8DBA4B47F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1675" y="4619118"/>
            <a:ext cx="360000" cy="355000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E5FE454D-2210-413A-A5D8-630EB5DB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14" y="1672889"/>
            <a:ext cx="373229" cy="37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D5353708-2C67-468F-95E8-880038E5DFD8}"/>
              </a:ext>
            </a:extLst>
          </p:cNvPr>
          <p:cNvSpPr/>
          <p:nvPr/>
        </p:nvSpPr>
        <p:spPr>
          <a:xfrm>
            <a:off x="584294" y="2673358"/>
            <a:ext cx="1325506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6070A857-CDE6-40ED-B326-ACCA987CDCAA}"/>
              </a:ext>
            </a:extLst>
          </p:cNvPr>
          <p:cNvSpPr/>
          <p:nvPr/>
        </p:nvSpPr>
        <p:spPr>
          <a:xfrm>
            <a:off x="2903118" y="2673358"/>
            <a:ext cx="1308842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A9371699-B9C1-4826-9FCE-71E1E8D1784F}"/>
              </a:ext>
            </a:extLst>
          </p:cNvPr>
          <p:cNvSpPr/>
          <p:nvPr/>
        </p:nvSpPr>
        <p:spPr>
          <a:xfrm>
            <a:off x="5249960" y="2673358"/>
            <a:ext cx="1308842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AD0D7D9-E9D2-42B1-8034-DA54298456EA}"/>
              </a:ext>
            </a:extLst>
          </p:cNvPr>
          <p:cNvSpPr/>
          <p:nvPr/>
        </p:nvSpPr>
        <p:spPr bwMode="auto">
          <a:xfrm>
            <a:off x="3168541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3F71DDF-5BED-41BC-A0FD-E5A3793BF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300" y="4619118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BB78CBD-A90E-4F42-92AA-5544A7BF69E9}"/>
              </a:ext>
            </a:extLst>
          </p:cNvPr>
          <p:cNvSpPr/>
          <p:nvPr/>
        </p:nvSpPr>
        <p:spPr bwMode="auto">
          <a:xfrm>
            <a:off x="5543433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58BB6A3A-8686-491A-9DA0-B793DDC52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192" y="4619118"/>
            <a:ext cx="360000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631B59A-3AFE-4F68-9BCF-1FCF4B17BF8E}"/>
              </a:ext>
            </a:extLst>
          </p:cNvPr>
          <p:cNvSpPr/>
          <p:nvPr/>
        </p:nvSpPr>
        <p:spPr>
          <a:xfrm>
            <a:off x="5361454" y="2099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FD766C4-2707-4032-8F44-B77097AC0A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145" y="3019403"/>
            <a:ext cx="6216192" cy="1555223"/>
          </a:xfrm>
          <a:prstGeom prst="rect">
            <a:avLst/>
          </a:prstGeom>
        </p:spPr>
      </p:pic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6499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pop_answer_01.svg~pop_answer_03.svg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82" y="3150542"/>
            <a:ext cx="2442104" cy="63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FA8AE63-B951-46BE-A5B9-4AAF63F1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80" y="2193312"/>
            <a:ext cx="1396570" cy="582820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작은 쪽의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828916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1675" y="4619118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E3C87786-1552-4631-875C-8F718261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08" y="1904093"/>
            <a:ext cx="373229" cy="37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D864EBD-3C8D-44B7-B194-7C21D0A736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65" y="3000594"/>
            <a:ext cx="6336196" cy="1638836"/>
          </a:xfrm>
          <a:prstGeom prst="rect">
            <a:avLst/>
          </a:prstGeom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697609B3-F057-4DEB-8F90-21A41C0BE901}"/>
              </a:ext>
            </a:extLst>
          </p:cNvPr>
          <p:cNvSpPr/>
          <p:nvPr/>
        </p:nvSpPr>
        <p:spPr>
          <a:xfrm>
            <a:off x="658397" y="2673358"/>
            <a:ext cx="1177300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8008DCF5-B578-450B-956C-E1809B00437A}"/>
              </a:ext>
            </a:extLst>
          </p:cNvPr>
          <p:cNvSpPr/>
          <p:nvPr/>
        </p:nvSpPr>
        <p:spPr>
          <a:xfrm>
            <a:off x="2903118" y="2673358"/>
            <a:ext cx="1308842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4499074B-ED0D-4FEF-8CDC-4CCF4DB1CD9F}"/>
              </a:ext>
            </a:extLst>
          </p:cNvPr>
          <p:cNvSpPr/>
          <p:nvPr/>
        </p:nvSpPr>
        <p:spPr>
          <a:xfrm>
            <a:off x="5249960" y="2673358"/>
            <a:ext cx="1308842" cy="31882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BB0A17E-4EDA-4EAD-8FD0-B3E0F426AC4F}"/>
              </a:ext>
            </a:extLst>
          </p:cNvPr>
          <p:cNvSpPr/>
          <p:nvPr/>
        </p:nvSpPr>
        <p:spPr bwMode="auto">
          <a:xfrm>
            <a:off x="3168541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3F07E8A-B0C3-4760-9174-19A406DD3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300" y="4619118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5543433" y="482806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6192" y="4619118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B584429-22E6-45A2-8CCB-C336E8BC346D}"/>
              </a:ext>
            </a:extLst>
          </p:cNvPr>
          <p:cNvSpPr/>
          <p:nvPr/>
        </p:nvSpPr>
        <p:spPr>
          <a:xfrm>
            <a:off x="207825" y="3068960"/>
            <a:ext cx="6667165" cy="2016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모서리가 둥근 직사각형 29">
            <a:extLst>
              <a:ext uri="{FF2B5EF4-FFF2-40B4-BE49-F238E27FC236}">
                <a16:creationId xmlns:a16="http://schemas.microsoft.com/office/drawing/2014/main" xmlns="" id="{A8559059-1886-4693-9859-C59F70EF90CF}"/>
              </a:ext>
            </a:extLst>
          </p:cNvPr>
          <p:cNvSpPr/>
          <p:nvPr/>
        </p:nvSpPr>
        <p:spPr>
          <a:xfrm>
            <a:off x="409873" y="290431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xmlns="" id="{566E2D86-F746-47A7-B3DA-D2273C30246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40212879-11B2-4578-9B6F-426F5E1C4A73}"/>
              </a:ext>
            </a:extLst>
          </p:cNvPr>
          <p:cNvSpPr txBox="1"/>
          <p:nvPr/>
        </p:nvSpPr>
        <p:spPr>
          <a:xfrm>
            <a:off x="342735" y="3212976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바늘이 이루는 작은 쪽의 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직각입니다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01181397-46A0-4211-A52D-8739CCA9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" y="327663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7097615B-5493-4013-B7CA-CBD665722EBD}"/>
              </a:ext>
            </a:extLst>
          </p:cNvPr>
          <p:cNvSpPr txBox="1"/>
          <p:nvPr/>
        </p:nvSpPr>
        <p:spPr>
          <a:xfrm>
            <a:off x="342735" y="3651992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바늘이 이루는 작은 쪽의 각이 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둔각입니다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5B8586B5-3182-4B0B-B4B1-0764BF2B2ABA}"/>
              </a:ext>
            </a:extLst>
          </p:cNvPr>
          <p:cNvSpPr txBox="1"/>
          <p:nvPr/>
        </p:nvSpPr>
        <p:spPr>
          <a:xfrm>
            <a:off x="342735" y="4338647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바늘이 이루는 작은 쪽의 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예각입니다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1CFF5281-4453-4E06-9B68-6DE3E443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" y="44023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42D13C51-828F-49B9-8775-3977957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8" y="37454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03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예각은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761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70817" y="4978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5535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AFCA2C-5BD7-48C8-9E0D-AB0934EDB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221" y="2066875"/>
            <a:ext cx="4684976" cy="240696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3203848" y="4568561"/>
            <a:ext cx="5787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630" y="4371098"/>
            <a:ext cx="360000" cy="355000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A92C438-D2B4-40CE-BDC9-3B4B1D492598}"/>
              </a:ext>
            </a:extLst>
          </p:cNvPr>
          <p:cNvSpPr txBox="1"/>
          <p:nvPr/>
        </p:nvSpPr>
        <p:spPr>
          <a:xfrm>
            <a:off x="3784810" y="4557901"/>
            <a:ext cx="463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378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71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" y="141871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D9CFA7E-E846-41AC-9303-5DADDC33C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300" y="1725279"/>
            <a:ext cx="5307335" cy="2787607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58CE33C-6D9C-4ABA-AA41-C6B7162263A6}"/>
              </a:ext>
            </a:extLst>
          </p:cNvPr>
          <p:cNvSpPr txBox="1"/>
          <p:nvPr/>
        </p:nvSpPr>
        <p:spPr>
          <a:xfrm>
            <a:off x="611550" y="13708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둔각은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5F8F0A7-140C-4568-B5C3-93D4094388C5}"/>
              </a:ext>
            </a:extLst>
          </p:cNvPr>
          <p:cNvSpPr/>
          <p:nvPr/>
        </p:nvSpPr>
        <p:spPr bwMode="auto">
          <a:xfrm>
            <a:off x="3059832" y="4568561"/>
            <a:ext cx="5787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DCE41CB-7FE3-4362-A8A2-7D824B3E8D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8614" y="437109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57CDD8C7-D7C5-4B17-939B-189A5B38F4C7}"/>
              </a:ext>
            </a:extLst>
          </p:cNvPr>
          <p:cNvSpPr txBox="1"/>
          <p:nvPr/>
        </p:nvSpPr>
        <p:spPr>
          <a:xfrm>
            <a:off x="3640794" y="4557901"/>
            <a:ext cx="463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7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예각은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AFCA2C-5BD7-48C8-9E0D-AB0934EDB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221" y="2066875"/>
            <a:ext cx="4684976" cy="240696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3419873" y="4568561"/>
            <a:ext cx="5787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8655" y="4371098"/>
            <a:ext cx="360000" cy="355000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A92C438-D2B4-40CE-BDC9-3B4B1D492598}"/>
              </a:ext>
            </a:extLst>
          </p:cNvPr>
          <p:cNvSpPr txBox="1"/>
          <p:nvPr/>
        </p:nvSpPr>
        <p:spPr>
          <a:xfrm>
            <a:off x="4000835" y="4557901"/>
            <a:ext cx="463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5B38D00-CB2B-4400-B63C-C6583B57BD81}"/>
              </a:ext>
            </a:extLst>
          </p:cNvPr>
          <p:cNvSpPr/>
          <p:nvPr/>
        </p:nvSpPr>
        <p:spPr>
          <a:xfrm>
            <a:off x="207825" y="3068960"/>
            <a:ext cx="6667165" cy="2016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xmlns="" id="{70B0ABD2-59C3-49B9-BD41-E7A646E8933E}"/>
              </a:ext>
            </a:extLst>
          </p:cNvPr>
          <p:cNvSpPr/>
          <p:nvPr/>
        </p:nvSpPr>
        <p:spPr>
          <a:xfrm>
            <a:off x="409873" y="290431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xmlns="" id="{4FEF415E-0AAF-4EB5-BB43-5BD1144A549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A2CC65A8-3073-4D55-89A2-250FECBCC139}"/>
              </a:ext>
            </a:extLst>
          </p:cNvPr>
          <p:cNvSpPr txBox="1"/>
          <p:nvPr/>
        </p:nvSpPr>
        <p:spPr>
          <a:xfrm>
            <a:off x="236711" y="3574760"/>
            <a:ext cx="644039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이루어진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이루어진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찾을 수 있는 예각은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4+1=5(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2C46FC-C4AC-4BA3-817C-70492A0AF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923" y="3555490"/>
            <a:ext cx="2166848" cy="1113243"/>
          </a:xfrm>
          <a:prstGeom prst="rect">
            <a:avLst/>
          </a:prstGeom>
        </p:spPr>
      </p:pic>
      <p:sp>
        <p:nvSpPr>
          <p:cNvPr id="6" name="부분 원형 5">
            <a:extLst>
              <a:ext uri="{FF2B5EF4-FFF2-40B4-BE49-F238E27FC236}">
                <a16:creationId xmlns:a16="http://schemas.microsoft.com/office/drawing/2014/main" xmlns="" id="{F132FF63-EB43-43E3-94A4-1310896A4B79}"/>
              </a:ext>
            </a:extLst>
          </p:cNvPr>
          <p:cNvSpPr/>
          <p:nvPr/>
        </p:nvSpPr>
        <p:spPr>
          <a:xfrm rot="11825342">
            <a:off x="5596083" y="4331888"/>
            <a:ext cx="324036" cy="324036"/>
          </a:xfrm>
          <a:prstGeom prst="pie">
            <a:avLst>
              <a:gd name="adj1" fmla="val 5592551"/>
              <a:gd name="adj2" fmla="val 881907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부분 원형 57">
            <a:extLst>
              <a:ext uri="{FF2B5EF4-FFF2-40B4-BE49-F238E27FC236}">
                <a16:creationId xmlns:a16="http://schemas.microsoft.com/office/drawing/2014/main" xmlns="" id="{AD784867-B14F-463A-B76E-1FBCF37E0C0B}"/>
              </a:ext>
            </a:extLst>
          </p:cNvPr>
          <p:cNvSpPr/>
          <p:nvPr/>
        </p:nvSpPr>
        <p:spPr>
          <a:xfrm rot="12818706">
            <a:off x="5593274" y="4338482"/>
            <a:ext cx="324036" cy="324036"/>
          </a:xfrm>
          <a:prstGeom prst="pie">
            <a:avLst>
              <a:gd name="adj1" fmla="val 7785075"/>
              <a:gd name="adj2" fmla="val 881907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부분 원형 58">
            <a:extLst>
              <a:ext uri="{FF2B5EF4-FFF2-40B4-BE49-F238E27FC236}">
                <a16:creationId xmlns:a16="http://schemas.microsoft.com/office/drawing/2014/main" xmlns="" id="{06269B34-A733-41A6-9DBA-3D5D205015A2}"/>
              </a:ext>
            </a:extLst>
          </p:cNvPr>
          <p:cNvSpPr/>
          <p:nvPr/>
        </p:nvSpPr>
        <p:spPr>
          <a:xfrm rot="8796330">
            <a:off x="5587154" y="4327138"/>
            <a:ext cx="324036" cy="324036"/>
          </a:xfrm>
          <a:prstGeom prst="pie">
            <a:avLst>
              <a:gd name="adj1" fmla="val 5592551"/>
              <a:gd name="adj2" fmla="val 881907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부분 원형 68">
            <a:extLst>
              <a:ext uri="{FF2B5EF4-FFF2-40B4-BE49-F238E27FC236}">
                <a16:creationId xmlns:a16="http://schemas.microsoft.com/office/drawing/2014/main" xmlns="" id="{8B36FBCD-7FBD-4E04-A3B6-29897EC94A41}"/>
              </a:ext>
            </a:extLst>
          </p:cNvPr>
          <p:cNvSpPr/>
          <p:nvPr/>
        </p:nvSpPr>
        <p:spPr>
          <a:xfrm rot="5215551">
            <a:off x="5584800" y="4334251"/>
            <a:ext cx="324036" cy="324036"/>
          </a:xfrm>
          <a:prstGeom prst="pie">
            <a:avLst>
              <a:gd name="adj1" fmla="val 5592551"/>
              <a:gd name="adj2" fmla="val 9095120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부분 원형 70">
            <a:extLst>
              <a:ext uri="{FF2B5EF4-FFF2-40B4-BE49-F238E27FC236}">
                <a16:creationId xmlns:a16="http://schemas.microsoft.com/office/drawing/2014/main" xmlns="" id="{8FC76F20-701E-4E5C-8764-84F89A4E29B1}"/>
              </a:ext>
            </a:extLst>
          </p:cNvPr>
          <p:cNvSpPr/>
          <p:nvPr/>
        </p:nvSpPr>
        <p:spPr>
          <a:xfrm rot="11825342">
            <a:off x="5522465" y="4234896"/>
            <a:ext cx="472577" cy="514901"/>
          </a:xfrm>
          <a:prstGeom prst="pie">
            <a:avLst>
              <a:gd name="adj1" fmla="val 5592551"/>
              <a:gd name="adj2" fmla="val 9803564"/>
            </a:avLst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2" name="Picture 20">
            <a:extLst>
              <a:ext uri="{FF2B5EF4-FFF2-40B4-BE49-F238E27FC236}">
                <a16:creationId xmlns:a16="http://schemas.microsoft.com/office/drawing/2014/main" xmlns="" id="{DDED95BA-1DF4-4194-B57C-9C67C23D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1" y="4214158"/>
            <a:ext cx="290486" cy="25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5946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선 추가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4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0440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76855E-1FB9-4B1C-A5F0-9F2C7B58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4" y="2791162"/>
            <a:ext cx="5397319" cy="1466916"/>
          </a:xfrm>
          <a:prstGeom prst="rect">
            <a:avLst/>
          </a:prstGeom>
        </p:spPr>
      </p:pic>
      <p:pic>
        <p:nvPicPr>
          <p:cNvPr id="26" name="Picture 7">
            <a:extLst>
              <a:ext uri="{FF2B5EF4-FFF2-40B4-BE49-F238E27FC236}">
                <a16:creationId xmlns:a16="http://schemas.microsoft.com/office/drawing/2014/main" xmlns="" id="{184D81BD-0D76-43F2-8081-92A48345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54" y="2965172"/>
            <a:ext cx="1219912" cy="12199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F2882AA-9E1B-4F25-987E-4091F4909FAE}"/>
              </a:ext>
            </a:extLst>
          </p:cNvPr>
          <p:cNvSpPr/>
          <p:nvPr/>
        </p:nvSpPr>
        <p:spPr>
          <a:xfrm>
            <a:off x="202017" y="3309423"/>
            <a:ext cx="661583" cy="3240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78F58DE-544C-411C-83C6-883B5E3A2DF6}"/>
              </a:ext>
            </a:extLst>
          </p:cNvPr>
          <p:cNvSpPr/>
          <p:nvPr/>
        </p:nvSpPr>
        <p:spPr>
          <a:xfrm>
            <a:off x="2542265" y="3201411"/>
            <a:ext cx="661583" cy="324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69537C4-D75A-42E5-9196-0925B0DE5E47}"/>
              </a:ext>
            </a:extLst>
          </p:cNvPr>
          <p:cNvSpPr/>
          <p:nvPr/>
        </p:nvSpPr>
        <p:spPr>
          <a:xfrm>
            <a:off x="4423998" y="3192328"/>
            <a:ext cx="661583" cy="324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xmlns="" id="{CBA18D19-4EB7-4B73-9CC0-0E59A9344CB2}"/>
              </a:ext>
            </a:extLst>
          </p:cNvPr>
          <p:cNvSpPr/>
          <p:nvPr/>
        </p:nvSpPr>
        <p:spPr>
          <a:xfrm>
            <a:off x="4408486" y="1925885"/>
            <a:ext cx="2184673" cy="991182"/>
          </a:xfrm>
          <a:prstGeom prst="wedgeRoundRectCallout">
            <a:avLst>
              <a:gd name="adj1" fmla="val 24145"/>
              <a:gd name="adj2" fmla="val 59776"/>
              <a:gd name="adj3" fmla="val 16667"/>
            </a:avLst>
          </a:prstGeom>
          <a:solidFill>
            <a:schemeClr val="bg1"/>
          </a:solidFill>
          <a:ln w="38100"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크기에 따라 이름이 달라져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예각과 둔각을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xmlns="" id="{9347188C-E2DD-4806-917A-89DFD5FC2259}"/>
              </a:ext>
            </a:extLst>
          </p:cNvPr>
          <p:cNvSpPr/>
          <p:nvPr/>
        </p:nvSpPr>
        <p:spPr>
          <a:xfrm>
            <a:off x="1727200" y="2542017"/>
            <a:ext cx="3652995" cy="103187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E4C12DA5-7A96-4850-B111-AFEE2FA6DB2C}"/>
              </a:ext>
            </a:extLst>
          </p:cNvPr>
          <p:cNvSpPr txBox="1"/>
          <p:nvPr/>
        </p:nvSpPr>
        <p:spPr>
          <a:xfrm>
            <a:off x="2062470" y="2809062"/>
            <a:ext cx="30486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             130°            70°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8E6074BE-AB78-4C8F-8989-34505E19F454}"/>
              </a:ext>
            </a:extLst>
          </p:cNvPr>
          <p:cNvSpPr txBox="1"/>
          <p:nvPr/>
        </p:nvSpPr>
        <p:spPr>
          <a:xfrm>
            <a:off x="1287810" y="4020908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9BE0CB8-BE2A-4185-A3C6-7B37BBEF947F}"/>
              </a:ext>
            </a:extLst>
          </p:cNvPr>
          <p:cNvSpPr/>
          <p:nvPr/>
        </p:nvSpPr>
        <p:spPr bwMode="auto">
          <a:xfrm>
            <a:off x="2052387" y="3975487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446" y="3839565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001907D-3F34-47AA-A563-10B6A74B847F}"/>
              </a:ext>
            </a:extLst>
          </p:cNvPr>
          <p:cNvSpPr/>
          <p:nvPr/>
        </p:nvSpPr>
        <p:spPr bwMode="auto">
          <a:xfrm>
            <a:off x="4543566" y="3975487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01AC4489-5396-4B12-A123-E9D32D8A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625" y="3839565"/>
            <a:ext cx="340254" cy="355000"/>
          </a:xfrm>
          <a:prstGeom prst="rect">
            <a:avLst/>
          </a:prstGeom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277502" y="4032515"/>
            <a:ext cx="70221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63992" y="4032515"/>
            <a:ext cx="70221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4F2408C3-1778-47D3-8903-D0B2D74AFE54}"/>
              </a:ext>
            </a:extLst>
          </p:cNvPr>
          <p:cNvSpPr txBox="1"/>
          <p:nvPr/>
        </p:nvSpPr>
        <p:spPr>
          <a:xfrm>
            <a:off x="514723" y="133895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예각과 둔각을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1A7B9FC-6EBA-4DE1-9E31-1D8F00A3E51D}"/>
              </a:ext>
            </a:extLst>
          </p:cNvPr>
          <p:cNvSpPr/>
          <p:nvPr/>
        </p:nvSpPr>
        <p:spPr>
          <a:xfrm>
            <a:off x="1727200" y="2542017"/>
            <a:ext cx="3652995" cy="103187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529311CC-E1C0-4B8D-913A-F6088DF800AE}"/>
              </a:ext>
            </a:extLst>
          </p:cNvPr>
          <p:cNvSpPr txBox="1"/>
          <p:nvPr/>
        </p:nvSpPr>
        <p:spPr>
          <a:xfrm>
            <a:off x="2062470" y="2809062"/>
            <a:ext cx="30486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             90°            105°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98BEADF8-F5FE-41EA-B78B-E73233F00743}"/>
              </a:ext>
            </a:extLst>
          </p:cNvPr>
          <p:cNvSpPr txBox="1"/>
          <p:nvPr/>
        </p:nvSpPr>
        <p:spPr>
          <a:xfrm>
            <a:off x="1287810" y="4020908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8263CFB-AC16-4B52-B821-0E06359E0ACF}"/>
              </a:ext>
            </a:extLst>
          </p:cNvPr>
          <p:cNvSpPr/>
          <p:nvPr/>
        </p:nvSpPr>
        <p:spPr bwMode="auto">
          <a:xfrm>
            <a:off x="2052387" y="3975487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8650A80-72F0-4FAA-8B79-044BE364D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446" y="3839565"/>
            <a:ext cx="340254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C6E681A-FCD1-49C2-876F-C66FF25A5E2F}"/>
              </a:ext>
            </a:extLst>
          </p:cNvPr>
          <p:cNvSpPr/>
          <p:nvPr/>
        </p:nvSpPr>
        <p:spPr bwMode="auto">
          <a:xfrm>
            <a:off x="4543566" y="3975487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3287C1D-1E07-4900-99F0-36CF2EAB6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625" y="3839565"/>
            <a:ext cx="340254" cy="355000"/>
          </a:xfrm>
          <a:prstGeom prst="rect">
            <a:avLst/>
          </a:prstGeom>
        </p:spPr>
      </p:pic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502" y="4032515"/>
            <a:ext cx="70221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3992" y="4032515"/>
            <a:ext cx="70221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예각과 둔각을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xmlns="" id="{9347188C-E2DD-4806-917A-89DFD5FC2259}"/>
              </a:ext>
            </a:extLst>
          </p:cNvPr>
          <p:cNvSpPr/>
          <p:nvPr/>
        </p:nvSpPr>
        <p:spPr>
          <a:xfrm>
            <a:off x="1727200" y="2542017"/>
            <a:ext cx="3652995" cy="103187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E4C12DA5-7A96-4850-B111-AFEE2FA6DB2C}"/>
              </a:ext>
            </a:extLst>
          </p:cNvPr>
          <p:cNvSpPr txBox="1"/>
          <p:nvPr/>
        </p:nvSpPr>
        <p:spPr>
          <a:xfrm>
            <a:off x="2062470" y="2809062"/>
            <a:ext cx="30486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             130°            70°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8E6074BE-AB78-4C8F-8989-34505E19F454}"/>
              </a:ext>
            </a:extLst>
          </p:cNvPr>
          <p:cNvSpPr txBox="1"/>
          <p:nvPr/>
        </p:nvSpPr>
        <p:spPr>
          <a:xfrm>
            <a:off x="1287810" y="4020908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9BE0CB8-BE2A-4185-A3C6-7B37BBEF947F}"/>
              </a:ext>
            </a:extLst>
          </p:cNvPr>
          <p:cNvSpPr/>
          <p:nvPr/>
        </p:nvSpPr>
        <p:spPr bwMode="auto">
          <a:xfrm>
            <a:off x="2052387" y="3975487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446" y="3839565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001907D-3F34-47AA-A563-10B6A74B847F}"/>
              </a:ext>
            </a:extLst>
          </p:cNvPr>
          <p:cNvSpPr/>
          <p:nvPr/>
        </p:nvSpPr>
        <p:spPr bwMode="auto">
          <a:xfrm>
            <a:off x="4543566" y="3975487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01AC4489-5396-4B12-A123-E9D32D8A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625" y="3839565"/>
            <a:ext cx="340254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B96600A1-ECD4-4B51-A1F3-CB9EFA73B984}"/>
              </a:ext>
            </a:extLst>
          </p:cNvPr>
          <p:cNvSpPr txBox="1"/>
          <p:nvPr/>
        </p:nvSpPr>
        <p:spPr>
          <a:xfrm>
            <a:off x="474043" y="3971447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130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둔각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예각입니다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61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0A3BB8-B31C-4C53-839E-E6FB054B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9" y="2281663"/>
            <a:ext cx="6746374" cy="144925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1358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6588665" y="510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예각과 둔각 중 어느 것인지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5085581" y="508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3592C98A-4104-420B-A3CF-AD1302CB7DDF}"/>
              </a:ext>
            </a:extLst>
          </p:cNvPr>
          <p:cNvSpPr/>
          <p:nvPr/>
        </p:nvSpPr>
        <p:spPr>
          <a:xfrm>
            <a:off x="490323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4516734-6606-4ED5-BFE8-AA0C6CB6AFD6}"/>
              </a:ext>
            </a:extLst>
          </p:cNvPr>
          <p:cNvSpPr/>
          <p:nvPr/>
        </p:nvSpPr>
        <p:spPr bwMode="auto">
          <a:xfrm>
            <a:off x="514482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84655ED6-E5DA-4511-8FB9-8E09407E7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537" y="3861134"/>
            <a:ext cx="340254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A2A05C3-D969-4C75-A346-7A636F014195}"/>
              </a:ext>
            </a:extLst>
          </p:cNvPr>
          <p:cNvSpPr/>
          <p:nvPr/>
        </p:nvSpPr>
        <p:spPr bwMode="auto">
          <a:xfrm>
            <a:off x="3203848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92D3C0B-D7B9-4A73-9B92-5DEA9AA34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903" y="3861134"/>
            <a:ext cx="340254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B764740-D4A8-4BD5-9BF0-6D48ABC04C66}"/>
              </a:ext>
            </a:extLst>
          </p:cNvPr>
          <p:cNvSpPr/>
          <p:nvPr/>
        </p:nvSpPr>
        <p:spPr bwMode="auto">
          <a:xfrm>
            <a:off x="5561989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0D0EFF05-C745-4A93-9C4C-67A8BFDA7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044" y="3861134"/>
            <a:ext cx="340254" cy="355000"/>
          </a:xfrm>
          <a:prstGeom prst="rect">
            <a:avLst/>
          </a:prstGeom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61857"/>
            <a:ext cx="178503" cy="2109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1680C0-1FCF-44F2-ACBF-8158DF0B4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38" y="2014300"/>
            <a:ext cx="6516216" cy="1549138"/>
          </a:xfrm>
          <a:prstGeom prst="rect">
            <a:avLst/>
          </a:prstGeom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2C84E972-C214-4401-A530-281EB8DDF692}"/>
              </a:ext>
            </a:extLst>
          </p:cNvPr>
          <p:cNvSpPr txBox="1"/>
          <p:nvPr/>
        </p:nvSpPr>
        <p:spPr>
          <a:xfrm>
            <a:off x="539274" y="147352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예각과 둔각 중 어느 것인지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0EB1400-8B4A-42AC-B80D-BCB68D75F4BC}"/>
              </a:ext>
            </a:extLst>
          </p:cNvPr>
          <p:cNvSpPr/>
          <p:nvPr/>
        </p:nvSpPr>
        <p:spPr bwMode="auto">
          <a:xfrm>
            <a:off x="514482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5ED4942-BB4F-41B7-9597-B2EB5E8FA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537" y="3861134"/>
            <a:ext cx="340254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99C1E4B-A1F2-4AD8-89B3-FFCDD977A441}"/>
              </a:ext>
            </a:extLst>
          </p:cNvPr>
          <p:cNvSpPr/>
          <p:nvPr/>
        </p:nvSpPr>
        <p:spPr bwMode="auto">
          <a:xfrm>
            <a:off x="3203848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133100E-0D5C-400B-9D76-1F0651274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903" y="3861134"/>
            <a:ext cx="340254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59382A-69CD-4A56-8EA1-357BEA1C9A99}"/>
              </a:ext>
            </a:extLst>
          </p:cNvPr>
          <p:cNvSpPr/>
          <p:nvPr/>
        </p:nvSpPr>
        <p:spPr bwMode="auto">
          <a:xfrm>
            <a:off x="5561989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C17CFB43-FCFA-4D26-85CD-2B6E9D67C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5044" y="3861134"/>
            <a:ext cx="340254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5800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\lesson02\ops\ms_lesson02\images\ms_41_2_04\ms_41_2_04_03_01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25" y="148478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0A3BB8-B31C-4C53-839E-E6FB054B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9" y="2281663"/>
            <a:ext cx="6746374" cy="144925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예각과 둔각 중 어느 것인지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4516734-6606-4ED5-BFE8-AA0C6CB6AFD6}"/>
              </a:ext>
            </a:extLst>
          </p:cNvPr>
          <p:cNvSpPr/>
          <p:nvPr/>
        </p:nvSpPr>
        <p:spPr bwMode="auto">
          <a:xfrm>
            <a:off x="514482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84655ED6-E5DA-4511-8FB9-8E09407E7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537" y="3861134"/>
            <a:ext cx="340254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A2A05C3-D969-4C75-A346-7A636F014195}"/>
              </a:ext>
            </a:extLst>
          </p:cNvPr>
          <p:cNvSpPr/>
          <p:nvPr/>
        </p:nvSpPr>
        <p:spPr bwMode="auto">
          <a:xfrm>
            <a:off x="3203848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92D3C0B-D7B9-4A73-9B92-5DEA9AA34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903" y="3861134"/>
            <a:ext cx="340254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B764740-D4A8-4BD5-9BF0-6D48ABC04C66}"/>
              </a:ext>
            </a:extLst>
          </p:cNvPr>
          <p:cNvSpPr/>
          <p:nvPr/>
        </p:nvSpPr>
        <p:spPr bwMode="auto">
          <a:xfrm>
            <a:off x="5561989" y="4057015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0D0EFF05-C745-4A93-9C4C-67A8BFDA7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044" y="3861134"/>
            <a:ext cx="340254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AD63683-F0AA-460B-8478-FF11A25EBD1E}"/>
              </a:ext>
            </a:extLst>
          </p:cNvPr>
          <p:cNvSpPr/>
          <p:nvPr/>
        </p:nvSpPr>
        <p:spPr>
          <a:xfrm>
            <a:off x="179512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9">
            <a:extLst>
              <a:ext uri="{FF2B5EF4-FFF2-40B4-BE49-F238E27FC236}">
                <a16:creationId xmlns:a16="http://schemas.microsoft.com/office/drawing/2014/main" xmlns="" id="{D223D6FE-C7EE-41B9-B417-A995EE63146D}"/>
              </a:ext>
            </a:extLst>
          </p:cNvPr>
          <p:cNvSpPr/>
          <p:nvPr/>
        </p:nvSpPr>
        <p:spPr>
          <a:xfrm>
            <a:off x="310165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055597C8-5A3D-474C-8EF6-E2240C3BF44C}"/>
              </a:ext>
            </a:extLst>
          </p:cNvPr>
          <p:cNvSpPr/>
          <p:nvPr/>
        </p:nvSpPr>
        <p:spPr>
          <a:xfrm flipH="1" flipV="1">
            <a:off x="520051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CB2C91E0-6047-49E5-938C-4CA02CCDBC91}"/>
              </a:ext>
            </a:extLst>
          </p:cNvPr>
          <p:cNvSpPr txBox="1"/>
          <p:nvPr/>
        </p:nvSpPr>
        <p:spPr>
          <a:xfrm>
            <a:off x="233790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직각과 비교하여 직각보다 작은 각은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직각보다 큰 각은 둔각으로 구분합니다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980728"/>
            <a:ext cx="44836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14623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41642</TotalTime>
  <Words>2018</Words>
  <Application>Microsoft Office PowerPoint</Application>
  <PresentationFormat>화면 슬라이드 쇼(4:3)</PresentationFormat>
  <Paragraphs>587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7406</cp:revision>
  <dcterms:created xsi:type="dcterms:W3CDTF">2008-07-15T12:19:11Z</dcterms:created>
  <dcterms:modified xsi:type="dcterms:W3CDTF">2022-01-24T00:10:41Z</dcterms:modified>
</cp:coreProperties>
</file>