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37" r:id="rId4"/>
    <p:sldId id="1358" r:id="rId5"/>
    <p:sldId id="1339" r:id="rId6"/>
    <p:sldId id="1405" r:id="rId7"/>
    <p:sldId id="1380" r:id="rId8"/>
    <p:sldId id="1342" r:id="rId9"/>
    <p:sldId id="1406" r:id="rId10"/>
    <p:sldId id="1345" r:id="rId11"/>
    <p:sldId id="1346" r:id="rId12"/>
    <p:sldId id="1407" r:id="rId13"/>
    <p:sldId id="1348" r:id="rId14"/>
    <p:sldId id="1349" r:id="rId15"/>
    <p:sldId id="1408" r:id="rId16"/>
    <p:sldId id="1402" r:id="rId17"/>
    <p:sldId id="1409" r:id="rId18"/>
    <p:sldId id="1352" r:id="rId19"/>
    <p:sldId id="1411" r:id="rId20"/>
    <p:sldId id="1355" r:id="rId21"/>
    <p:sldId id="1356" r:id="rId22"/>
    <p:sldId id="1414" r:id="rId23"/>
    <p:sldId id="1415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3D4"/>
    <a:srgbClr val="E6B9B8"/>
    <a:srgbClr val="FFFFCC"/>
    <a:srgbClr val="4F81BD"/>
    <a:srgbClr val="45A991"/>
    <a:srgbClr val="57BBA3"/>
    <a:srgbClr val="A4732C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12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46.png"/><Relationship Id="rId4" Type="http://schemas.openxmlformats.org/officeDocument/2006/relationships/image" Target="../media/image14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7.pn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234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960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889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삼각형의 세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211AE14-215F-48E5-A826-DDDF9511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6" y="2538886"/>
            <a:ext cx="5820322" cy="20676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D15A7019-5D93-4B20-8F0C-DE0193056BCD}"/>
              </a:ext>
            </a:extLst>
          </p:cNvPr>
          <p:cNvSpPr/>
          <p:nvPr/>
        </p:nvSpPr>
        <p:spPr bwMode="auto">
          <a:xfrm>
            <a:off x="1295636" y="2730135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F156A33-CCAE-49F8-9450-C61F17B83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857" y="2594213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FE9DC7A-424F-44CD-B3BE-F6AF15F712B3}"/>
              </a:ext>
            </a:extLst>
          </p:cNvPr>
          <p:cNvSpPr/>
          <p:nvPr/>
        </p:nvSpPr>
        <p:spPr bwMode="auto">
          <a:xfrm>
            <a:off x="5029011" y="3942216"/>
            <a:ext cx="82711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F137A732-00C7-4022-BF22-96FD07F16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452" y="3773109"/>
            <a:ext cx="340254" cy="35500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53B00AE-57F1-4ACA-8A63-15B124808C24}"/>
              </a:ext>
            </a:extLst>
          </p:cNvPr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6" y="1645124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8920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475656" y="3892696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36942" y="4077072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09981" y="3038855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7202" y="4071110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38C86FCB-ED2C-4BBE-9E6D-16B13E391D92}"/>
              </a:ext>
            </a:extLst>
          </p:cNvPr>
          <p:cNvSpPr txBox="1"/>
          <p:nvPr/>
        </p:nvSpPr>
        <p:spPr>
          <a:xfrm>
            <a:off x="518601" y="131129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63F566-255C-4D51-947E-0ED1A0D6F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86" y="2390903"/>
            <a:ext cx="6518238" cy="209918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4178DA7-1D4D-4075-8CB8-77683E835A95}"/>
              </a:ext>
            </a:extLst>
          </p:cNvPr>
          <p:cNvSpPr/>
          <p:nvPr/>
        </p:nvSpPr>
        <p:spPr bwMode="auto">
          <a:xfrm>
            <a:off x="1053478" y="2576110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B7F3D3CB-0EDB-46D8-A12F-5D5A0114F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5699" y="2440188"/>
            <a:ext cx="340254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3B77477-AD26-406C-AC6B-58B7EB5F945F}"/>
              </a:ext>
            </a:extLst>
          </p:cNvPr>
          <p:cNvSpPr/>
          <p:nvPr/>
        </p:nvSpPr>
        <p:spPr bwMode="auto">
          <a:xfrm>
            <a:off x="5730053" y="3429000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A503924-F357-4E1B-88DE-ABE39FCF8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0192" y="3293078"/>
            <a:ext cx="340254" cy="355000"/>
          </a:xfrm>
          <a:prstGeom prst="rect">
            <a:avLst/>
          </a:prstGeom>
        </p:spPr>
      </p:pic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340768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475656" y="368102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59732" y="3825044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9972" y="3001061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09150" y="3822699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9630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211AE14-215F-48E5-A826-DDDF9511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6" y="2538886"/>
            <a:ext cx="5820322" cy="20676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D15A7019-5D93-4B20-8F0C-DE0193056BCD}"/>
              </a:ext>
            </a:extLst>
          </p:cNvPr>
          <p:cNvSpPr/>
          <p:nvPr/>
        </p:nvSpPr>
        <p:spPr bwMode="auto">
          <a:xfrm>
            <a:off x="1295636" y="2730135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F156A33-CCAE-49F8-9450-C61F17B83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857" y="2594213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FE9DC7A-424F-44CD-B3BE-F6AF15F712B3}"/>
              </a:ext>
            </a:extLst>
          </p:cNvPr>
          <p:cNvSpPr/>
          <p:nvPr/>
        </p:nvSpPr>
        <p:spPr bwMode="auto">
          <a:xfrm>
            <a:off x="5029011" y="3942216"/>
            <a:ext cx="82711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F137A732-00C7-4022-BF22-96FD07F16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452" y="3773109"/>
            <a:ext cx="340254" cy="35500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53B00AE-57F1-4ACA-8A63-15B124808C24}"/>
              </a:ext>
            </a:extLst>
          </p:cNvPr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2A47804-C3AD-48DE-9A59-99C2F24A1973}"/>
              </a:ext>
            </a:extLst>
          </p:cNvPr>
          <p:cNvSpPr/>
          <p:nvPr/>
        </p:nvSpPr>
        <p:spPr>
          <a:xfrm>
            <a:off x="207825" y="3017640"/>
            <a:ext cx="6667165" cy="206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xmlns="" id="{3CECFF20-FF1E-4BB6-88D8-641A1027A880}"/>
              </a:ext>
            </a:extLst>
          </p:cNvPr>
          <p:cNvSpPr/>
          <p:nvPr/>
        </p:nvSpPr>
        <p:spPr>
          <a:xfrm>
            <a:off x="338478" y="28993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xmlns="" id="{148C6286-0603-4F44-9D53-F3763ABFAC4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DF09C688-94D5-427F-975D-E7DFC50E0B78}"/>
              </a:ext>
            </a:extLst>
          </p:cNvPr>
          <p:cNvSpPr txBox="1"/>
          <p:nvPr/>
        </p:nvSpPr>
        <p:spPr>
          <a:xfrm>
            <a:off x="413882" y="3434138"/>
            <a:ext cx="63538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안에 알맞은 각도는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°=30°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5FFD8949-0F11-40E2-9A3F-0E2EBA02183F}"/>
              </a:ext>
            </a:extLst>
          </p:cNvPr>
          <p:cNvSpPr txBox="1"/>
          <p:nvPr/>
        </p:nvSpPr>
        <p:spPr>
          <a:xfrm>
            <a:off x="413882" y="4168567"/>
            <a:ext cx="63538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안에 알맞은 각도는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D194D1F5-76DD-4B50-8161-F949B812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4" y="35346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8A95C56C-7EA7-4A48-9843-1DABBD6D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4" y="427708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6" y="1645124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89" y="3480804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89" y="4199409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27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5A5F14-1566-4178-A13B-15953FEF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98" y="2418715"/>
            <a:ext cx="4162145" cy="2090405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8796" cy="2943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1C853C-FE1C-498C-B788-062E22EB14DF}"/>
              </a:ext>
            </a:extLst>
          </p:cNvPr>
          <p:cNvSpPr/>
          <p:nvPr/>
        </p:nvSpPr>
        <p:spPr bwMode="auto">
          <a:xfrm>
            <a:off x="3098111" y="4608759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09749B1-922D-462F-8692-B41828937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812" y="4338737"/>
            <a:ext cx="340254" cy="355000"/>
          </a:xfrm>
          <a:prstGeom prst="rect">
            <a:avLst/>
          </a:prstGeom>
        </p:spPr>
      </p:pic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98718" y="3246153"/>
            <a:ext cx="287528" cy="30099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486494" y="3539632"/>
            <a:ext cx="287528" cy="2613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10090" y="3212976"/>
            <a:ext cx="328573" cy="353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59" name="직사각형 58"/>
          <p:cNvSpPr/>
          <p:nvPr/>
        </p:nvSpPr>
        <p:spPr>
          <a:xfrm>
            <a:off x="4544929" y="3496303"/>
            <a:ext cx="315103" cy="32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60" name="TextBox 59"/>
          <p:cNvSpPr txBox="1"/>
          <p:nvPr/>
        </p:nvSpPr>
        <p:spPr>
          <a:xfrm>
            <a:off x="3059318" y="368102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5916" y="4609190"/>
            <a:ext cx="279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/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1947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72870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D00081BE-C8AC-47C8-B795-3499DAE4EF70}"/>
              </a:ext>
            </a:extLst>
          </p:cNvPr>
          <p:cNvSpPr txBox="1"/>
          <p:nvPr/>
        </p:nvSpPr>
        <p:spPr>
          <a:xfrm>
            <a:off x="438022" y="13548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7C287A6-1B2D-4407-904B-4E1226FBA9DE}"/>
              </a:ext>
            </a:extLst>
          </p:cNvPr>
          <p:cNvSpPr/>
          <p:nvPr/>
        </p:nvSpPr>
        <p:spPr bwMode="auto">
          <a:xfrm>
            <a:off x="3098111" y="4608759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B3E1607-AB75-4BE6-97BD-369C94CCA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4" y="4272829"/>
            <a:ext cx="340254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8C7708-6913-4C3F-865E-2091A63E4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0174" y="2247705"/>
            <a:ext cx="4079597" cy="1909724"/>
          </a:xfrm>
          <a:prstGeom prst="rect">
            <a:avLst/>
          </a:prstGeom>
        </p:spPr>
      </p:pic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701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939965" y="2924944"/>
            <a:ext cx="328573" cy="353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25" name="직사각형 24"/>
          <p:cNvSpPr/>
          <p:nvPr/>
        </p:nvSpPr>
        <p:spPr>
          <a:xfrm>
            <a:off x="4530216" y="3174246"/>
            <a:ext cx="315103" cy="32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3859" y="3388640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15916" y="4609190"/>
            <a:ext cx="279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5A5F14-1566-4178-A13B-15953FEF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98" y="2425832"/>
            <a:ext cx="4162145" cy="2090405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1748269" y="3244624"/>
            <a:ext cx="411463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60" name="직사각형 59"/>
          <p:cNvSpPr/>
          <p:nvPr/>
        </p:nvSpPr>
        <p:spPr>
          <a:xfrm>
            <a:off x="4544929" y="3496303"/>
            <a:ext cx="315103" cy="321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61" name="TextBox 60"/>
          <p:cNvSpPr txBox="1"/>
          <p:nvPr/>
        </p:nvSpPr>
        <p:spPr>
          <a:xfrm>
            <a:off x="3059318" y="3681028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1C853C-FE1C-498C-B788-062E22EB14DF}"/>
              </a:ext>
            </a:extLst>
          </p:cNvPr>
          <p:cNvSpPr/>
          <p:nvPr/>
        </p:nvSpPr>
        <p:spPr bwMode="auto">
          <a:xfrm>
            <a:off x="3098111" y="4608759"/>
            <a:ext cx="77234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09749B1-922D-462F-8692-B41828937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332" y="4472837"/>
            <a:ext cx="340254" cy="355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394EAC5-17CB-4073-A21B-59EFE94A676C}"/>
              </a:ext>
            </a:extLst>
          </p:cNvPr>
          <p:cNvSpPr/>
          <p:nvPr/>
        </p:nvSpPr>
        <p:spPr>
          <a:xfrm>
            <a:off x="207825" y="3531068"/>
            <a:ext cx="6667165" cy="1554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xmlns="" id="{B0346C15-963A-4E1F-B682-D6B8987B7FEC}"/>
              </a:ext>
            </a:extLst>
          </p:cNvPr>
          <p:cNvSpPr/>
          <p:nvPr/>
        </p:nvSpPr>
        <p:spPr>
          <a:xfrm>
            <a:off x="338478" y="340383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9F774F4E-B578-4E38-8A9C-5CFBB6B6557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D8EF4F84-CB23-4A24-A9E2-75E2E93A88D4}"/>
              </a:ext>
            </a:extLst>
          </p:cNvPr>
          <p:cNvSpPr txBox="1"/>
          <p:nvPr/>
        </p:nvSpPr>
        <p:spPr>
          <a:xfrm>
            <a:off x="413882" y="3967831"/>
            <a:ext cx="635388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㉠과 ㉡의 각도의 합은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°=50°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41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80B865-10BD-4D7D-BE64-4E728286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59" y="3209429"/>
            <a:ext cx="5180052" cy="1430048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나타남정답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찾아 이름을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B4EE2A-F1B1-4C42-AC0A-F4FC07ED78F5}"/>
              </a:ext>
            </a:extLst>
          </p:cNvPr>
          <p:cNvSpPr/>
          <p:nvPr/>
        </p:nvSpPr>
        <p:spPr bwMode="auto">
          <a:xfrm>
            <a:off x="3145906" y="4754072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준서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665" y="4545124"/>
            <a:ext cx="360000" cy="35500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58031E4C-11F3-44AD-ACF6-A3E0B10E63B8}"/>
              </a:ext>
            </a:extLst>
          </p:cNvPr>
          <p:cNvSpPr/>
          <p:nvPr/>
        </p:nvSpPr>
        <p:spPr>
          <a:xfrm>
            <a:off x="5747972" y="519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xmlns="" id="{25A4DDD5-FF16-4319-A42A-2E77E89F7655}"/>
              </a:ext>
            </a:extLst>
          </p:cNvPr>
          <p:cNvSpPr/>
          <p:nvPr/>
        </p:nvSpPr>
        <p:spPr>
          <a:xfrm>
            <a:off x="488646" y="2313714"/>
            <a:ext cx="1823573" cy="717446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잰 각도는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각 모두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xmlns="" id="{5722E34E-FEC4-4B78-AA32-4A3A2F5024F0}"/>
              </a:ext>
            </a:extLst>
          </p:cNvPr>
          <p:cNvSpPr/>
          <p:nvPr/>
        </p:nvSpPr>
        <p:spPr>
          <a:xfrm rot="10800000">
            <a:off x="1302700" y="3053156"/>
            <a:ext cx="360040" cy="21749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xmlns="" id="{ADDFA636-20E2-47A2-9B9F-2F55C332C61C}"/>
              </a:ext>
            </a:extLst>
          </p:cNvPr>
          <p:cNvSpPr/>
          <p:nvPr/>
        </p:nvSpPr>
        <p:spPr>
          <a:xfrm>
            <a:off x="2388387" y="2313714"/>
            <a:ext cx="1823573" cy="717446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잰 각도는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80°, 45°, 45°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였어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xmlns="" id="{F92C6293-113D-4683-8438-9818FE043739}"/>
              </a:ext>
            </a:extLst>
          </p:cNvPr>
          <p:cNvSpPr/>
          <p:nvPr/>
        </p:nvSpPr>
        <p:spPr>
          <a:xfrm rot="10800000">
            <a:off x="3202441" y="3053156"/>
            <a:ext cx="360040" cy="21749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말풍선: 모서리가 둥근 사각형 53">
            <a:extLst>
              <a:ext uri="{FF2B5EF4-FFF2-40B4-BE49-F238E27FC236}">
                <a16:creationId xmlns:a16="http://schemas.microsoft.com/office/drawing/2014/main" xmlns="" id="{027DFE9C-EBF8-41C6-A898-D210DB102D09}"/>
              </a:ext>
            </a:extLst>
          </p:cNvPr>
          <p:cNvSpPr/>
          <p:nvPr/>
        </p:nvSpPr>
        <p:spPr>
          <a:xfrm>
            <a:off x="4260595" y="2313714"/>
            <a:ext cx="1823573" cy="717446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잰 각도는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60°, 90°, 30°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였어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C2701C49-1158-4108-AFE7-69594323DB74}"/>
              </a:ext>
            </a:extLst>
          </p:cNvPr>
          <p:cNvSpPr/>
          <p:nvPr/>
        </p:nvSpPr>
        <p:spPr>
          <a:xfrm rot="10800000">
            <a:off x="5074649" y="3053156"/>
            <a:ext cx="360040" cy="21749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9D24C23-7918-4C14-9F64-49D7C96D8B09}"/>
              </a:ext>
            </a:extLst>
          </p:cNvPr>
          <p:cNvGrpSpPr/>
          <p:nvPr/>
        </p:nvGrpSpPr>
        <p:grpSpPr>
          <a:xfrm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62" name="Picture 11">
              <a:extLst>
                <a:ext uri="{FF2B5EF4-FFF2-40B4-BE49-F238E27FC236}">
                  <a16:creationId xmlns:a16="http://schemas.microsoft.com/office/drawing/2014/main" xmlns="" id="{7629E616-8A31-4ADE-8D26-52C4209F5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6297C91A-BCF3-458E-8238-712C1570F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7F982467-0467-45E0-8C51-D30FC75A0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:a16="http://schemas.microsoft.com/office/drawing/2014/main" xmlns="" id="{FF8FF408-C3F1-48B8-965B-E1B77ECD8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77E8B7F5-DE9C-43F6-9059-4BBCA967D18C}"/>
              </a:ext>
            </a:extLst>
          </p:cNvPr>
          <p:cNvSpPr/>
          <p:nvPr/>
        </p:nvSpPr>
        <p:spPr>
          <a:xfrm>
            <a:off x="2328615" y="5035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82DA4A-213F-45E7-AFC3-255A0EC5A66E}"/>
              </a:ext>
            </a:extLst>
          </p:cNvPr>
          <p:cNvSpPr txBox="1"/>
          <p:nvPr/>
        </p:nvSpPr>
        <p:spPr>
          <a:xfrm>
            <a:off x="1425832" y="4247169"/>
            <a:ext cx="6463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DF5055-2963-46AF-9E8D-BE087D5825CC}"/>
              </a:ext>
            </a:extLst>
          </p:cNvPr>
          <p:cNvSpPr txBox="1"/>
          <p:nvPr/>
        </p:nvSpPr>
        <p:spPr>
          <a:xfrm>
            <a:off x="3172334" y="4270145"/>
            <a:ext cx="6463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6A9B93B-4B16-4E83-BBD3-227D558BFB8E}"/>
              </a:ext>
            </a:extLst>
          </p:cNvPr>
          <p:cNvSpPr txBox="1"/>
          <p:nvPr/>
        </p:nvSpPr>
        <p:spPr>
          <a:xfrm>
            <a:off x="5022023" y="4232660"/>
            <a:ext cx="6463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수진</a:t>
            </a: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7556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2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찾아 이름을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B4EE2A-F1B1-4C42-AC0A-F4FC07ED78F5}"/>
              </a:ext>
            </a:extLst>
          </p:cNvPr>
          <p:cNvSpPr/>
          <p:nvPr/>
        </p:nvSpPr>
        <p:spPr bwMode="auto">
          <a:xfrm>
            <a:off x="1155585" y="2517334"/>
            <a:ext cx="5720692" cy="15230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 사람이 잰 삼각형의 세 각의 크기의 합을 구해 보면 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미희는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60°+60°+60°=180°,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준서는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80°+45°+45°=170°,</a:t>
            </a:r>
            <a:b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수진이는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60°+90°+30°=180°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준서가 잘못 재었습니다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276" y="2312876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9D24C23-7918-4C14-9F64-49D7C96D8B09}"/>
              </a:ext>
            </a:extLst>
          </p:cNvPr>
          <p:cNvGrpSpPr/>
          <p:nvPr/>
        </p:nvGrpSpPr>
        <p:grpSpPr>
          <a:xfrm rot="10800000"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62" name="Picture 11">
              <a:extLst>
                <a:ext uri="{FF2B5EF4-FFF2-40B4-BE49-F238E27FC236}">
                  <a16:creationId xmlns:a16="http://schemas.microsoft.com/office/drawing/2014/main" xmlns="" id="{7629E616-8A31-4ADE-8D26-52C4209F5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xmlns="" id="{6297C91A-BCF3-458E-8238-712C1570F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7F982467-0467-45E0-8C51-D30FC75A0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>
              <a:extLst>
                <a:ext uri="{FF2B5EF4-FFF2-40B4-BE49-F238E27FC236}">
                  <a16:creationId xmlns:a16="http://schemas.microsoft.com/office/drawing/2014/main" xmlns="" id="{FF8FF408-C3F1-48B8-965B-E1B77ECD8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FBAA2928-0E53-411A-ABE3-5433891FF091}"/>
              </a:ext>
            </a:extLst>
          </p:cNvPr>
          <p:cNvSpPr/>
          <p:nvPr/>
        </p:nvSpPr>
        <p:spPr>
          <a:xfrm>
            <a:off x="5665169" y="5055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B1F51A2-B7E5-4F2D-81B6-3DEDFD36469A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DC96A9A-653E-4582-AF4E-32A5178674FA}"/>
              </a:ext>
            </a:extLst>
          </p:cNvPr>
          <p:cNvSpPr/>
          <p:nvPr/>
        </p:nvSpPr>
        <p:spPr>
          <a:xfrm>
            <a:off x="443221" y="2560832"/>
            <a:ext cx="600387" cy="292104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6" y="25631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6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8314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1F28C2F-4159-45FF-8AF0-CC5718FC2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33" y="2929702"/>
            <a:ext cx="5180052" cy="143004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08B8664-B46D-4E7E-8765-3007C9989800}"/>
              </a:ext>
            </a:extLst>
          </p:cNvPr>
          <p:cNvSpPr/>
          <p:nvPr/>
        </p:nvSpPr>
        <p:spPr bwMode="auto">
          <a:xfrm>
            <a:off x="3213480" y="4576038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진주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EBBB78A3-1347-4422-83F1-69A95508B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239" y="4367090"/>
            <a:ext cx="360000" cy="355000"/>
          </a:xfrm>
          <a:prstGeom prst="rect">
            <a:avLst/>
          </a:prstGeom>
        </p:spPr>
      </p:pic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xmlns="" id="{8304884E-424F-4BE0-AD04-40857946AB46}"/>
              </a:ext>
            </a:extLst>
          </p:cNvPr>
          <p:cNvSpPr/>
          <p:nvPr/>
        </p:nvSpPr>
        <p:spPr>
          <a:xfrm>
            <a:off x="575556" y="2033987"/>
            <a:ext cx="1804237" cy="717446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잰 각도는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각 모두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xmlns="" id="{57A147CC-F731-4508-B5E5-0211B0C078CC}"/>
              </a:ext>
            </a:extLst>
          </p:cNvPr>
          <p:cNvSpPr/>
          <p:nvPr/>
        </p:nvSpPr>
        <p:spPr>
          <a:xfrm rot="10800000">
            <a:off x="1370274" y="2773429"/>
            <a:ext cx="360040" cy="21749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xmlns="" id="{71E949BF-48D3-4475-A0DB-42BB4CCCFAAB}"/>
              </a:ext>
            </a:extLst>
          </p:cNvPr>
          <p:cNvSpPr/>
          <p:nvPr/>
        </p:nvSpPr>
        <p:spPr>
          <a:xfrm>
            <a:off x="2429728" y="2033987"/>
            <a:ext cx="1926372" cy="717446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잰 각도는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°,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40°, 100°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였어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xmlns="" id="{D0C51D89-C849-425F-BCA8-59CDAEE5BBB4}"/>
              </a:ext>
            </a:extLst>
          </p:cNvPr>
          <p:cNvSpPr/>
          <p:nvPr/>
        </p:nvSpPr>
        <p:spPr>
          <a:xfrm rot="10800000">
            <a:off x="3224446" y="2773429"/>
            <a:ext cx="360040" cy="21749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xmlns="" id="{35402746-F29E-427A-8790-AEC0A196400F}"/>
              </a:ext>
            </a:extLst>
          </p:cNvPr>
          <p:cNvSpPr/>
          <p:nvPr/>
        </p:nvSpPr>
        <p:spPr>
          <a:xfrm>
            <a:off x="4432793" y="2033987"/>
            <a:ext cx="1912510" cy="717446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잰 각도는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°,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°,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50°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2761313D-77E4-44CF-AC34-C30D4E8DFC53}"/>
              </a:ext>
            </a:extLst>
          </p:cNvPr>
          <p:cNvSpPr/>
          <p:nvPr/>
        </p:nvSpPr>
        <p:spPr>
          <a:xfrm rot="10800000">
            <a:off x="5029008" y="2773429"/>
            <a:ext cx="360040" cy="21749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134B585-612A-4A6D-9252-DE4B1BEC12D6}"/>
              </a:ext>
            </a:extLst>
          </p:cNvPr>
          <p:cNvGrpSpPr/>
          <p:nvPr/>
        </p:nvGrpSpPr>
        <p:grpSpPr>
          <a:xfrm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xmlns="" id="{8B4AA165-9454-47E8-B3E4-D37AA12C3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xmlns="" id="{A5A002EB-1091-4BE7-A833-F0951E7C5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C6FFDD54-8AA6-4F65-91E8-CC8C37045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xmlns="" id="{2B55981E-4AE1-43B7-8B22-70C47B0A0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D9FE69D6-59B0-446B-AAA1-1E611EAFE80E}"/>
              </a:ext>
            </a:extLst>
          </p:cNvPr>
          <p:cNvSpPr txBox="1"/>
          <p:nvPr/>
        </p:nvSpPr>
        <p:spPr>
          <a:xfrm>
            <a:off x="490693" y="130161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찾아 이름을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8610C3B-E960-4C10-A77A-040C09000746}"/>
              </a:ext>
            </a:extLst>
          </p:cNvPr>
          <p:cNvSpPr txBox="1"/>
          <p:nvPr/>
        </p:nvSpPr>
        <p:spPr>
          <a:xfrm>
            <a:off x="1310655" y="4057625"/>
            <a:ext cx="6463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06127C-F0DC-41D4-967D-B7E07F059EEB}"/>
              </a:ext>
            </a:extLst>
          </p:cNvPr>
          <p:cNvSpPr txBox="1"/>
          <p:nvPr/>
        </p:nvSpPr>
        <p:spPr>
          <a:xfrm>
            <a:off x="3038879" y="4057625"/>
            <a:ext cx="6463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D1E3F55-6FC0-4B09-94FF-F82DC62B911B}"/>
              </a:ext>
            </a:extLst>
          </p:cNvPr>
          <p:cNvSpPr txBox="1"/>
          <p:nvPr/>
        </p:nvSpPr>
        <p:spPr>
          <a:xfrm>
            <a:off x="4901169" y="4057625"/>
            <a:ext cx="6463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369A83C5-8C5A-465A-8BDB-9893BD6C09BC}"/>
              </a:ext>
            </a:extLst>
          </p:cNvPr>
          <p:cNvSpPr/>
          <p:nvPr/>
        </p:nvSpPr>
        <p:spPr>
          <a:xfrm>
            <a:off x="2635536" y="50159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9432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998" y="68314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134B585-612A-4A6D-9252-DE4B1BEC12D6}"/>
              </a:ext>
            </a:extLst>
          </p:cNvPr>
          <p:cNvGrpSpPr/>
          <p:nvPr/>
        </p:nvGrpSpPr>
        <p:grpSpPr>
          <a:xfrm rot="10800000">
            <a:off x="2499711" y="5224095"/>
            <a:ext cx="1748720" cy="281128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xmlns="" id="{8B4AA165-9454-47E8-B3E4-D37AA12C3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xmlns="" id="{A5A002EB-1091-4BE7-A833-F0951E7C5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xmlns="" id="{C6FFDD54-8AA6-4F65-91E8-CC8C37045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xmlns="" id="{2B55981E-4AE1-43B7-8B22-70C47B0A0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D9FE69D6-59B0-446B-AAA1-1E611EAFE80E}"/>
              </a:ext>
            </a:extLst>
          </p:cNvPr>
          <p:cNvSpPr txBox="1"/>
          <p:nvPr/>
        </p:nvSpPr>
        <p:spPr>
          <a:xfrm>
            <a:off x="490693" y="130161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찾아 이름을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7EFC8FA-E910-4BAF-9C6C-937E1543E9D8}"/>
              </a:ext>
            </a:extLst>
          </p:cNvPr>
          <p:cNvSpPr/>
          <p:nvPr/>
        </p:nvSpPr>
        <p:spPr bwMode="auto">
          <a:xfrm>
            <a:off x="1155585" y="2189266"/>
            <a:ext cx="5704326" cy="15230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여진이는 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60°+60°+60°=180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°, </a:t>
            </a:r>
            <a:b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현석이는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°+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40°+100°=180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°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진주는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0°+50°+50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°=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190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°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진주가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잘못 재었습니다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1E8E39D-B7FE-42A2-B0A8-05BB1A76E8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7038" y="2413472"/>
            <a:ext cx="360000" cy="355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71B98DF-648B-4A45-8FF1-2E30498BD6DA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20DE228-E014-4E0F-9199-BE3A1C1B4B5A}"/>
              </a:ext>
            </a:extLst>
          </p:cNvPr>
          <p:cNvSpPr/>
          <p:nvPr/>
        </p:nvSpPr>
        <p:spPr>
          <a:xfrm>
            <a:off x="5693579" y="5281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8DC96A9A-653E-4582-AF4E-32A5178674FA}"/>
              </a:ext>
            </a:extLst>
          </p:cNvPr>
          <p:cNvSpPr/>
          <p:nvPr/>
        </p:nvSpPr>
        <p:spPr>
          <a:xfrm>
            <a:off x="443221" y="2240868"/>
            <a:ext cx="600387" cy="292104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6" y="22685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6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2131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옆 답 칸 클릭할 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표시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몇 도인지 풀이 과정을 쓰고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102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70817" y="4978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5535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48FEA49-2CF8-4E77-BFD6-D487942BDB43}"/>
              </a:ext>
            </a:extLst>
          </p:cNvPr>
          <p:cNvSpPr/>
          <p:nvPr/>
        </p:nvSpPr>
        <p:spPr bwMode="auto">
          <a:xfrm>
            <a:off x="894271" y="3727108"/>
            <a:ext cx="5358028" cy="89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°=55°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°=80°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D558512-7D60-4AD6-BFC2-C0D68C59F795}"/>
              </a:ext>
            </a:extLst>
          </p:cNvPr>
          <p:cNvSpPr/>
          <p:nvPr/>
        </p:nvSpPr>
        <p:spPr>
          <a:xfrm>
            <a:off x="6372932" y="2122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B649F1-6723-40A0-8B2F-CB9A219E8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136" y="2091221"/>
            <a:ext cx="3105735" cy="1492679"/>
          </a:xfrm>
          <a:prstGeom prst="rect">
            <a:avLst/>
          </a:prstGeom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0999D8C0-BBFD-4F34-83DC-1BAE36295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77" y="2140543"/>
            <a:ext cx="1426484" cy="142648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3C821E20-5F48-4911-BFBA-D89FA7BA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6" y="3709110"/>
            <a:ext cx="633478" cy="4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D943DA8-C0AB-48B1-9ABB-8C01CE47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4" y="375303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34AC2509-5E21-4438-B766-C03D3232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7" y="4660342"/>
            <a:ext cx="544166" cy="3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A0E003F-65F0-4CD6-B268-F9B70D3DE6B0}"/>
              </a:ext>
            </a:extLst>
          </p:cNvPr>
          <p:cNvSpPr txBox="1"/>
          <p:nvPr/>
        </p:nvSpPr>
        <p:spPr>
          <a:xfrm>
            <a:off x="329031" y="4660342"/>
            <a:ext cx="414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846E9E-DCD0-49C4-8EFF-CFF255B78A11}"/>
              </a:ext>
            </a:extLst>
          </p:cNvPr>
          <p:cNvSpPr/>
          <p:nvPr/>
        </p:nvSpPr>
        <p:spPr bwMode="auto">
          <a:xfrm>
            <a:off x="909373" y="4682852"/>
            <a:ext cx="638291" cy="360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194" y="4907553"/>
            <a:ext cx="360000" cy="355000"/>
          </a:xfrm>
          <a:prstGeom prst="rect">
            <a:avLst/>
          </a:prstGeom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xmlns="" id="{9A449944-F0A2-4016-B061-905542DD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5033" y="2177730"/>
            <a:ext cx="445941" cy="3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11660" y="4653136"/>
            <a:ext cx="279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3386" y="4442016"/>
            <a:ext cx="360000" cy="3550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987824" y="2524544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6510" y="3031160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05094" y="3176972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4850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45" y="3150581"/>
            <a:ext cx="370825" cy="31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0D558512-7D60-4AD6-BFC2-C0D68C59F795}"/>
              </a:ext>
            </a:extLst>
          </p:cNvPr>
          <p:cNvSpPr/>
          <p:nvPr/>
        </p:nvSpPr>
        <p:spPr>
          <a:xfrm>
            <a:off x="2809670" y="3050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771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옆 답 칸 클릭할 때 각 표시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" y="141871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58CE33C-6D9C-4ABA-AA41-C6B7162263A6}"/>
              </a:ext>
            </a:extLst>
          </p:cNvPr>
          <p:cNvSpPr txBox="1"/>
          <p:nvPr/>
        </p:nvSpPr>
        <p:spPr>
          <a:xfrm>
            <a:off x="611550" y="13708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몇 도인지 풀이 과정을 쓰고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ADB857-0908-4DCB-AF70-59A807F8F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747" y="1736877"/>
            <a:ext cx="4210501" cy="162137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DDA6343-5AFC-4785-9C4A-29E79092D022}"/>
              </a:ext>
            </a:extLst>
          </p:cNvPr>
          <p:cNvSpPr/>
          <p:nvPr/>
        </p:nvSpPr>
        <p:spPr bwMode="auto">
          <a:xfrm>
            <a:off x="990705" y="3609928"/>
            <a:ext cx="5869205" cy="89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°=45°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따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라서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°=95°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2B3BAFE8-0D80-4E4F-B3E2-3EB581A9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1" y="3591930"/>
            <a:ext cx="633478" cy="4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71ED43F-5E94-4948-A425-172E5DE2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5" y="374366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xmlns="" id="{D45E6BF3-013A-4F1B-BBF2-90B1874A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2" y="4543162"/>
            <a:ext cx="544166" cy="3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254EB186-A02D-4F1C-B6C9-6C4140B2A736}"/>
              </a:ext>
            </a:extLst>
          </p:cNvPr>
          <p:cNvSpPr txBox="1"/>
          <p:nvPr/>
        </p:nvSpPr>
        <p:spPr>
          <a:xfrm>
            <a:off x="425466" y="4543162"/>
            <a:ext cx="414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B42BC4B-F4D3-45F5-82AE-A913DB9B9339}"/>
              </a:ext>
            </a:extLst>
          </p:cNvPr>
          <p:cNvSpPr/>
          <p:nvPr/>
        </p:nvSpPr>
        <p:spPr bwMode="auto">
          <a:xfrm>
            <a:off x="1005808" y="4565672"/>
            <a:ext cx="638291" cy="360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F0D55A2F-410C-45D4-8985-62F1CF9F9A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953" y="4810325"/>
            <a:ext cx="360000" cy="355000"/>
          </a:xfrm>
          <a:prstGeom prst="rect">
            <a:avLst/>
          </a:prstGeom>
        </p:spPr>
      </p:pic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1816" y="2259477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84542" y="2732101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05194" y="2884584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3611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표시 부분만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F0D55A2F-410C-45D4-8985-62F1CF9F9A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1039" y="3637575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592456" y="4556447"/>
            <a:ext cx="279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78295"/>
            <a:ext cx="351308" cy="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0D558512-7D60-4AD6-BFC2-C0D68C59F795}"/>
              </a:ext>
            </a:extLst>
          </p:cNvPr>
          <p:cNvSpPr/>
          <p:nvPr/>
        </p:nvSpPr>
        <p:spPr>
          <a:xfrm>
            <a:off x="3184728" y="286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몇 도인지 풀이 과정을 쓰고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48FEA49-2CF8-4E77-BFD6-D487942BDB43}"/>
              </a:ext>
            </a:extLst>
          </p:cNvPr>
          <p:cNvSpPr/>
          <p:nvPr/>
        </p:nvSpPr>
        <p:spPr bwMode="auto">
          <a:xfrm>
            <a:off x="894271" y="3727108"/>
            <a:ext cx="5358028" cy="89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°=55°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°=80°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B649F1-6723-40A0-8B2F-CB9A219E8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136" y="2091221"/>
            <a:ext cx="3105735" cy="1492679"/>
          </a:xfrm>
          <a:prstGeom prst="rect">
            <a:avLst/>
          </a:prstGeom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0999D8C0-BBFD-4F34-83DC-1BAE36295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77" y="2140543"/>
            <a:ext cx="1426484" cy="142648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3C821E20-5F48-4911-BFBA-D89FA7BA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6" y="3709110"/>
            <a:ext cx="633478" cy="4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D943DA8-C0AB-48B1-9ABB-8C01CE47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4" y="375303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34AC2509-5E21-4438-B766-C03D3232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7" y="4660342"/>
            <a:ext cx="544166" cy="3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A0E003F-65F0-4CD6-B268-F9B70D3DE6B0}"/>
              </a:ext>
            </a:extLst>
          </p:cNvPr>
          <p:cNvSpPr txBox="1"/>
          <p:nvPr/>
        </p:nvSpPr>
        <p:spPr>
          <a:xfrm>
            <a:off x="329031" y="4660342"/>
            <a:ext cx="414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846E9E-DCD0-49C4-8EFF-CFF255B78A11}"/>
              </a:ext>
            </a:extLst>
          </p:cNvPr>
          <p:cNvSpPr/>
          <p:nvPr/>
        </p:nvSpPr>
        <p:spPr bwMode="auto">
          <a:xfrm>
            <a:off x="909373" y="4682852"/>
            <a:ext cx="638291" cy="360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194" y="4907553"/>
            <a:ext cx="360000" cy="355000"/>
          </a:xfrm>
          <a:prstGeom prst="rect">
            <a:avLst/>
          </a:prstGeom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xmlns="" id="{9A449944-F0A2-4016-B061-905542DD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5033" y="2177730"/>
            <a:ext cx="445941" cy="3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11660" y="4653136"/>
            <a:ext cx="279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3386" y="4442016"/>
            <a:ext cx="360000" cy="3550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987824" y="2524544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6510" y="3031160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05094" y="3176972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45" y="3150581"/>
            <a:ext cx="370825" cy="31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DE9C3160-6F4F-4005-BA5E-FC07C87C41A2}"/>
              </a:ext>
            </a:extLst>
          </p:cNvPr>
          <p:cNvSpPr/>
          <p:nvPr/>
        </p:nvSpPr>
        <p:spPr>
          <a:xfrm>
            <a:off x="207825" y="3736273"/>
            <a:ext cx="6667165" cy="134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모서리가 둥근 직사각형 29">
            <a:extLst>
              <a:ext uri="{FF2B5EF4-FFF2-40B4-BE49-F238E27FC236}">
                <a16:creationId xmlns:a16="http://schemas.microsoft.com/office/drawing/2014/main" xmlns="" id="{172442AA-5A46-47FC-8285-25B8F6AB3E19}"/>
              </a:ext>
            </a:extLst>
          </p:cNvPr>
          <p:cNvSpPr/>
          <p:nvPr/>
        </p:nvSpPr>
        <p:spPr>
          <a:xfrm>
            <a:off x="409873" y="36152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xmlns="" id="{019C01FD-153C-4C6B-94EA-B6E443AECDC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DE24FF48-3BD9-4EC4-8EB1-91DD46A838D0}"/>
              </a:ext>
            </a:extLst>
          </p:cNvPr>
          <p:cNvSpPr txBox="1"/>
          <p:nvPr/>
        </p:nvSpPr>
        <p:spPr>
          <a:xfrm>
            <a:off x="434597" y="4206193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직선이 이루는 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임을 이용하여 문제를 해결합니다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55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0999D8C0-BBFD-4F34-83DC-1BAE36295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77" y="2140543"/>
            <a:ext cx="1426484" cy="142648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xmlns="" id="{EEB6E3F9-89AD-443B-86E2-B155B6DC16EE}"/>
              </a:ext>
            </a:extLst>
          </p:cNvPr>
          <p:cNvSpPr/>
          <p:nvPr/>
        </p:nvSpPr>
        <p:spPr>
          <a:xfrm rot="8754976">
            <a:off x="5065113" y="2756250"/>
            <a:ext cx="360040" cy="21749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몇 도인지 풀이 과정을 쓰고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48FEA49-2CF8-4E77-BFD6-D487942BDB43}"/>
              </a:ext>
            </a:extLst>
          </p:cNvPr>
          <p:cNvSpPr/>
          <p:nvPr/>
        </p:nvSpPr>
        <p:spPr bwMode="auto">
          <a:xfrm>
            <a:off x="894271" y="3727108"/>
            <a:ext cx="5358028" cy="89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°=55°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㉠의 각도는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55°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°=80°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B649F1-6723-40A0-8B2F-CB9A219E8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136" y="2091221"/>
            <a:ext cx="3105735" cy="1492679"/>
          </a:xfrm>
          <a:prstGeom prst="rect">
            <a:avLst/>
          </a:prstGeom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3C821E20-5F48-4911-BFBA-D89FA7BA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6" y="3709110"/>
            <a:ext cx="633478" cy="4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D943DA8-C0AB-48B1-9ABB-8C01CE47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44" y="375303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34AC2509-5E21-4438-B766-C03D3232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7" y="4660342"/>
            <a:ext cx="544166" cy="3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A0E003F-65F0-4CD6-B268-F9B70D3DE6B0}"/>
              </a:ext>
            </a:extLst>
          </p:cNvPr>
          <p:cNvSpPr txBox="1"/>
          <p:nvPr/>
        </p:nvSpPr>
        <p:spPr>
          <a:xfrm>
            <a:off x="329031" y="4660342"/>
            <a:ext cx="414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846E9E-DCD0-49C4-8EFF-CFF255B78A11}"/>
              </a:ext>
            </a:extLst>
          </p:cNvPr>
          <p:cNvSpPr/>
          <p:nvPr/>
        </p:nvSpPr>
        <p:spPr bwMode="auto">
          <a:xfrm>
            <a:off x="909373" y="4682852"/>
            <a:ext cx="638291" cy="360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194" y="4907553"/>
            <a:ext cx="360000" cy="355000"/>
          </a:xfrm>
          <a:prstGeom prst="rect">
            <a:avLst/>
          </a:prstGeom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11660" y="4653136"/>
            <a:ext cx="279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3386" y="4442016"/>
            <a:ext cx="360000" cy="3550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987824" y="2524544"/>
            <a:ext cx="2416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6510" y="3031160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05094" y="3176972"/>
            <a:ext cx="390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45" y="3150581"/>
            <a:ext cx="370825" cy="31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1CD1900-8195-4B92-8DDA-1608B2C01287}"/>
              </a:ext>
            </a:extLst>
          </p:cNvPr>
          <p:cNvSpPr txBox="1"/>
          <p:nvPr/>
        </p:nvSpPr>
        <p:spPr>
          <a:xfrm>
            <a:off x="7056276" y="2960948"/>
            <a:ext cx="1894928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50" b="1" dirty="0" smtClean="0">
                <a:latin typeface="맑은 고딕" pitchFamily="50" charset="-127"/>
                <a:ea typeface="맑은 고딕" pitchFamily="50" charset="-127"/>
              </a:rPr>
              <a:t>suhi_p_0401_02_0008_1</a:t>
            </a:r>
            <a:endParaRPr lang="en-US" altLang="ko-KR" sz="105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론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직선이 이루는 각은 몇 도인지 알아볼까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말풍선: 모서리가 둥근 사각형 47">
            <a:extLst>
              <a:ext uri="{FF2B5EF4-FFF2-40B4-BE49-F238E27FC236}">
                <a16:creationId xmlns:a16="http://schemas.microsoft.com/office/drawing/2014/main" xmlns="" id="{D42FB643-AEAA-4ABA-9EF8-1B1BE9DC4C7E}"/>
              </a:ext>
            </a:extLst>
          </p:cNvPr>
          <p:cNvSpPr/>
          <p:nvPr/>
        </p:nvSpPr>
        <p:spPr>
          <a:xfrm>
            <a:off x="3334781" y="2024844"/>
            <a:ext cx="2035121" cy="840153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직선이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이루는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각은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도인지 알아볼까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712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6700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7AFC080-4711-4FF8-9831-BB2B70F2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2344696"/>
            <a:ext cx="6329175" cy="179705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B28E59F-56FC-4B87-9FB9-14FA5FCA01EE}"/>
              </a:ext>
            </a:extLst>
          </p:cNvPr>
          <p:cNvSpPr/>
          <p:nvPr/>
        </p:nvSpPr>
        <p:spPr>
          <a:xfrm>
            <a:off x="5220499" y="3133640"/>
            <a:ext cx="611641" cy="5113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2974280"/>
            <a:ext cx="34290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74280"/>
            <a:ext cx="34290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125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8E6074BE-AB78-4C8F-8989-34505E19F454}"/>
              </a:ext>
            </a:extLst>
          </p:cNvPr>
          <p:cNvSpPr txBox="1"/>
          <p:nvPr/>
        </p:nvSpPr>
        <p:spPr>
          <a:xfrm>
            <a:off x="1258589" y="3382815"/>
            <a:ext cx="538340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   ° +               ° +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9BE0CB8-BE2A-4185-A3C6-7B37BBEF947F}"/>
              </a:ext>
            </a:extLst>
          </p:cNvPr>
          <p:cNvSpPr/>
          <p:nvPr/>
        </p:nvSpPr>
        <p:spPr bwMode="auto">
          <a:xfrm>
            <a:off x="1667216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FCCEE9B-028B-4E5D-884E-96D7EF76C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021" y="4169254"/>
            <a:ext cx="340254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FDEC7AA-E526-493D-AEC2-3DED1CCD8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560" y="2297332"/>
            <a:ext cx="3059149" cy="15042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823536D-AD0B-4330-B83F-5A7691D0EC81}"/>
              </a:ext>
            </a:extLst>
          </p:cNvPr>
          <p:cNvSpPr/>
          <p:nvPr/>
        </p:nvSpPr>
        <p:spPr bwMode="auto">
          <a:xfrm>
            <a:off x="2997961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2A79148-BB7E-46FC-AF67-F9AAC39E8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766" y="4169254"/>
            <a:ext cx="340254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AECB419-67E9-46A8-A38F-D11C25B2FB69}"/>
              </a:ext>
            </a:extLst>
          </p:cNvPr>
          <p:cNvSpPr/>
          <p:nvPr/>
        </p:nvSpPr>
        <p:spPr bwMode="auto">
          <a:xfrm>
            <a:off x="423728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486B60F-680A-4A0A-A9E0-08467517B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626" y="4169254"/>
            <a:ext cx="340254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0C2748A-8610-44DD-A934-F58032B257E2}"/>
              </a:ext>
            </a:extLst>
          </p:cNvPr>
          <p:cNvSpPr/>
          <p:nvPr/>
        </p:nvSpPr>
        <p:spPr bwMode="auto">
          <a:xfrm>
            <a:off x="5476614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C508575-E728-496E-BD2E-59596E313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794" y="4124075"/>
            <a:ext cx="340254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D0775E0-C9F8-4C21-86B0-40E6C4DD710F}"/>
              </a:ext>
            </a:extLst>
          </p:cNvPr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\lesson02\ops\ms_lesson02\ms_41_2_07_02_01.html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B282978-DC6D-4658-B27C-2E2D822E3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986" y="2124024"/>
            <a:ext cx="1578227" cy="65863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DE62ABB-9E55-49B9-BFCF-781D1551E839}"/>
              </a:ext>
            </a:extLst>
          </p:cNvPr>
          <p:cNvSpPr/>
          <p:nvPr/>
        </p:nvSpPr>
        <p:spPr>
          <a:xfrm>
            <a:off x="6461032" y="210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99880" y="2708920"/>
            <a:ext cx="271548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2" name="직사각형 71"/>
          <p:cNvSpPr/>
          <p:nvPr/>
        </p:nvSpPr>
        <p:spPr>
          <a:xfrm>
            <a:off x="2682857" y="3276517"/>
            <a:ext cx="3151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73" name="직사각형 72"/>
          <p:cNvSpPr/>
          <p:nvPr/>
        </p:nvSpPr>
        <p:spPr>
          <a:xfrm>
            <a:off x="4572000" y="3392996"/>
            <a:ext cx="224420" cy="2416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44150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\lesson02\ops\ms_lesson02\ms_41_2_07_02_01.html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B1705B-C39D-4125-B662-252116D19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4384" y="2119420"/>
            <a:ext cx="3352030" cy="1844239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70521818-DBF4-447B-B5AE-996041140C36}"/>
              </a:ext>
            </a:extLst>
          </p:cNvPr>
          <p:cNvSpPr txBox="1"/>
          <p:nvPr/>
        </p:nvSpPr>
        <p:spPr>
          <a:xfrm>
            <a:off x="501326" y="129913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48E4745B-4CD2-4AAC-8A95-5B953A5B8197}"/>
              </a:ext>
            </a:extLst>
          </p:cNvPr>
          <p:cNvSpPr txBox="1"/>
          <p:nvPr/>
        </p:nvSpPr>
        <p:spPr>
          <a:xfrm>
            <a:off x="1258590" y="3382815"/>
            <a:ext cx="5355564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   ° +               ° +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6D2287B-3559-4906-A1DA-14F94B6F4F95}"/>
              </a:ext>
            </a:extLst>
          </p:cNvPr>
          <p:cNvSpPr/>
          <p:nvPr/>
        </p:nvSpPr>
        <p:spPr bwMode="auto">
          <a:xfrm>
            <a:off x="1667216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9498DEE9-ED6A-4D88-A31C-2B0B5E017E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6021" y="4169254"/>
            <a:ext cx="340254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2A66145-13C3-459C-A414-9C81E7D1A662}"/>
              </a:ext>
            </a:extLst>
          </p:cNvPr>
          <p:cNvSpPr/>
          <p:nvPr/>
        </p:nvSpPr>
        <p:spPr bwMode="auto">
          <a:xfrm>
            <a:off x="2997961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EC45FA6F-B3D2-46E5-8B2B-0213574EF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766" y="4169254"/>
            <a:ext cx="340254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A5F0ED3-CA81-47A9-B04C-AFBA8757898B}"/>
              </a:ext>
            </a:extLst>
          </p:cNvPr>
          <p:cNvSpPr/>
          <p:nvPr/>
        </p:nvSpPr>
        <p:spPr bwMode="auto">
          <a:xfrm>
            <a:off x="423728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0575C3B-D9B6-4DA2-BDFE-17660260A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6092" y="4169254"/>
            <a:ext cx="340254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4C4E37A-A505-4CC7-B951-74F94C45F874}"/>
              </a:ext>
            </a:extLst>
          </p:cNvPr>
          <p:cNvSpPr/>
          <p:nvPr/>
        </p:nvSpPr>
        <p:spPr bwMode="auto">
          <a:xfrm>
            <a:off x="5476614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5CCAE1FB-458B-47AF-BEC6-AEEB6C1C08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072" y="4169254"/>
            <a:ext cx="340254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9374982A-D1D1-4DD6-884D-CDCD91AF2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986" y="1684922"/>
            <a:ext cx="1578227" cy="65863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70F0C2B0-5676-4E80-853B-6A062C31AD6A}"/>
              </a:ext>
            </a:extLst>
          </p:cNvPr>
          <p:cNvSpPr/>
          <p:nvPr/>
        </p:nvSpPr>
        <p:spPr>
          <a:xfrm>
            <a:off x="6461032" y="166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61" y="13336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077302" y="2456881"/>
            <a:ext cx="298703" cy="32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51" name="직사각형 50"/>
          <p:cNvSpPr/>
          <p:nvPr/>
        </p:nvSpPr>
        <p:spPr>
          <a:xfrm>
            <a:off x="2504366" y="3431409"/>
            <a:ext cx="346613" cy="321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52" name="직사각형 51"/>
          <p:cNvSpPr/>
          <p:nvPr/>
        </p:nvSpPr>
        <p:spPr>
          <a:xfrm>
            <a:off x="4463988" y="3499311"/>
            <a:ext cx="271548" cy="2658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8E6074BE-AB78-4C8F-8989-34505E19F454}"/>
              </a:ext>
            </a:extLst>
          </p:cNvPr>
          <p:cNvSpPr txBox="1"/>
          <p:nvPr/>
        </p:nvSpPr>
        <p:spPr>
          <a:xfrm>
            <a:off x="1258590" y="3382815"/>
            <a:ext cx="4946956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   ° +               ° +                 =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9BE0CB8-BE2A-4185-A3C6-7B37BBEF947F}"/>
              </a:ext>
            </a:extLst>
          </p:cNvPr>
          <p:cNvSpPr/>
          <p:nvPr/>
        </p:nvSpPr>
        <p:spPr bwMode="auto">
          <a:xfrm>
            <a:off x="1667216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FCCEE9B-028B-4E5D-884E-96D7EF76C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021" y="4169254"/>
            <a:ext cx="340254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FDEC7AA-E526-493D-AEC2-3DED1CCD8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560" y="2297332"/>
            <a:ext cx="3059149" cy="150425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823536D-AD0B-4330-B83F-5A7691D0EC81}"/>
              </a:ext>
            </a:extLst>
          </p:cNvPr>
          <p:cNvSpPr/>
          <p:nvPr/>
        </p:nvSpPr>
        <p:spPr bwMode="auto">
          <a:xfrm>
            <a:off x="2997961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2A79148-BB7E-46FC-AF67-F9AAC39E8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766" y="4169254"/>
            <a:ext cx="340254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AECB419-67E9-46A8-A38F-D11C25B2FB69}"/>
              </a:ext>
            </a:extLst>
          </p:cNvPr>
          <p:cNvSpPr/>
          <p:nvPr/>
        </p:nvSpPr>
        <p:spPr bwMode="auto">
          <a:xfrm>
            <a:off x="4237287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486B60F-680A-4A0A-A9E0-08467517B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092" y="4169254"/>
            <a:ext cx="340254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0C2748A-8610-44DD-A934-F58032B257E2}"/>
              </a:ext>
            </a:extLst>
          </p:cNvPr>
          <p:cNvSpPr/>
          <p:nvPr/>
        </p:nvSpPr>
        <p:spPr bwMode="auto">
          <a:xfrm>
            <a:off x="5476614" y="4346754"/>
            <a:ext cx="728932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C508575-E728-496E-BD2E-59596E313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419" y="4169254"/>
            <a:ext cx="340254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D0775E0-C9F8-4C21-86B0-40E6C4DD710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1B282978-DC6D-4658-B27C-2E2D822E3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986" y="2124024"/>
            <a:ext cx="1578227" cy="65863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906E7EA-3D8F-4BD3-BD2A-3F69A6C6702D}"/>
              </a:ext>
            </a:extLst>
          </p:cNvPr>
          <p:cNvSpPr/>
          <p:nvPr/>
        </p:nvSpPr>
        <p:spPr>
          <a:xfrm>
            <a:off x="207825" y="3911512"/>
            <a:ext cx="6667165" cy="1173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29">
            <a:extLst>
              <a:ext uri="{FF2B5EF4-FFF2-40B4-BE49-F238E27FC236}">
                <a16:creationId xmlns:a16="http://schemas.microsoft.com/office/drawing/2014/main" xmlns="" id="{75D3E2D0-5A16-4C5E-B584-723568445218}"/>
              </a:ext>
            </a:extLst>
          </p:cNvPr>
          <p:cNvSpPr/>
          <p:nvPr/>
        </p:nvSpPr>
        <p:spPr>
          <a:xfrm>
            <a:off x="338478" y="37376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xmlns="" id="{E65C4991-8931-4312-A4F8-FEEE5B37797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8DD8B70F-DA8A-46F8-A27A-EDB6CE1B59C6}"/>
              </a:ext>
            </a:extLst>
          </p:cNvPr>
          <p:cNvSpPr txBox="1"/>
          <p:nvPr/>
        </p:nvSpPr>
        <p:spPr>
          <a:xfrm>
            <a:off x="474043" y="4150211"/>
            <a:ext cx="6001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세 각의 크기를 각각 잰 다음 합을 구합니다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60°+90°+30°=180°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3099880" y="2708920"/>
            <a:ext cx="271548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3" name="직사각형 72"/>
          <p:cNvSpPr/>
          <p:nvPr/>
        </p:nvSpPr>
        <p:spPr>
          <a:xfrm>
            <a:off x="2682857" y="3276517"/>
            <a:ext cx="3151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75" name="직사각형 74"/>
          <p:cNvSpPr/>
          <p:nvPr/>
        </p:nvSpPr>
        <p:spPr>
          <a:xfrm>
            <a:off x="4572000" y="3392996"/>
            <a:ext cx="224420" cy="2416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10297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타원 46"/>
          <p:cNvSpPr/>
          <p:nvPr/>
        </p:nvSpPr>
        <p:spPr>
          <a:xfrm>
            <a:off x="6588665" y="5105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407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비교하여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5085581" y="5086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3592C98A-4104-420B-A3CF-AD1302CB7DDF}"/>
              </a:ext>
            </a:extLst>
          </p:cNvPr>
          <p:cNvSpPr/>
          <p:nvPr/>
        </p:nvSpPr>
        <p:spPr>
          <a:xfrm>
            <a:off x="490323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518A2D0-42D4-49C9-8EEA-186CD8EB3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76" y="2195384"/>
            <a:ext cx="5462872" cy="1625994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6A640069-36C5-4CF8-80A4-70C618A9CCD1}"/>
              </a:ext>
            </a:extLst>
          </p:cNvPr>
          <p:cNvSpPr/>
          <p:nvPr/>
        </p:nvSpPr>
        <p:spPr>
          <a:xfrm>
            <a:off x="1096131" y="4010383"/>
            <a:ext cx="2036916" cy="6486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418E95B5-FCB0-44FD-987E-43CBE349618F}"/>
              </a:ext>
            </a:extLst>
          </p:cNvPr>
          <p:cNvSpPr/>
          <p:nvPr/>
        </p:nvSpPr>
        <p:spPr>
          <a:xfrm>
            <a:off x="4059701" y="4010383"/>
            <a:ext cx="2036916" cy="6486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㉥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3189" y="1624967"/>
            <a:ext cx="357814" cy="35781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868" y="4114689"/>
            <a:ext cx="432955" cy="432955"/>
          </a:xfrm>
          <a:prstGeom prst="rect">
            <a:avLst/>
          </a:prstGeom>
        </p:spPr>
      </p:pic>
      <p:pic>
        <p:nvPicPr>
          <p:cNvPr id="62" name="Picture 2" descr="D:\[초등] 교과학습\2021년 1학기\1-4학년 21년 1학기 개발물\suh_0201_01_0000\common\contents\images\math\equalIcon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84" y="427566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17BDA91-9823-4179-8C7B-FD175C3D6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7583" y="4370144"/>
            <a:ext cx="360000" cy="355000"/>
          </a:xfrm>
          <a:prstGeom prst="rect">
            <a:avLst/>
          </a:prstGeom>
        </p:spPr>
      </p:pic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585" y="166588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166588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26" y="175085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83540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1790670" y="2660315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367644" y="3392996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2195736" y="3392995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642875" y="2806289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077002" y="3320988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403785" y="3451814"/>
            <a:ext cx="316281" cy="25202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775858" y="2642773"/>
            <a:ext cx="271548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86" name="직사각형 85"/>
          <p:cNvSpPr/>
          <p:nvPr/>
        </p:nvSpPr>
        <p:spPr>
          <a:xfrm>
            <a:off x="1412581" y="3359401"/>
            <a:ext cx="315103" cy="3216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87" name="직사각형 86"/>
          <p:cNvSpPr/>
          <p:nvPr/>
        </p:nvSpPr>
        <p:spPr>
          <a:xfrm>
            <a:off x="2212123" y="3403381"/>
            <a:ext cx="246862" cy="2416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sp>
        <p:nvSpPr>
          <p:cNvPr id="88" name="직사각형 87"/>
          <p:cNvSpPr/>
          <p:nvPr/>
        </p:nvSpPr>
        <p:spPr>
          <a:xfrm>
            <a:off x="3660679" y="2825867"/>
            <a:ext cx="246862" cy="2658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  <p:sp>
        <p:nvSpPr>
          <p:cNvPr id="89" name="직사각형 88"/>
          <p:cNvSpPr/>
          <p:nvPr/>
        </p:nvSpPr>
        <p:spPr>
          <a:xfrm>
            <a:off x="4107992" y="3280628"/>
            <a:ext cx="271548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㉤</a:t>
            </a:r>
            <a:endParaRPr lang="ko-KR" altLang="en-US" sz="1900" dirty="0"/>
          </a:p>
        </p:txBody>
      </p:sp>
      <p:sp>
        <p:nvSpPr>
          <p:cNvPr id="90" name="직사각형 89"/>
          <p:cNvSpPr/>
          <p:nvPr/>
        </p:nvSpPr>
        <p:spPr>
          <a:xfrm>
            <a:off x="5488487" y="3424644"/>
            <a:ext cx="246862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㉥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61857"/>
            <a:ext cx="178503" cy="210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726D6C-73F2-4DBC-8E86-7133ED4C3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54" y="2088921"/>
            <a:ext cx="5515660" cy="1581452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7B0228B2-F68B-461E-AA70-966BB96592EB}"/>
              </a:ext>
            </a:extLst>
          </p:cNvPr>
          <p:cNvSpPr txBox="1"/>
          <p:nvPr/>
        </p:nvSpPr>
        <p:spPr>
          <a:xfrm>
            <a:off x="551405" y="1497455"/>
            <a:ext cx="62407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비교하여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,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BC2C9C95-F493-48CE-B82D-A6E0C9B90061}"/>
              </a:ext>
            </a:extLst>
          </p:cNvPr>
          <p:cNvSpPr/>
          <p:nvPr/>
        </p:nvSpPr>
        <p:spPr>
          <a:xfrm>
            <a:off x="1096131" y="4010383"/>
            <a:ext cx="2036916" cy="6486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E9908E18-EA38-4215-BD0A-AACFB5394691}"/>
              </a:ext>
            </a:extLst>
          </p:cNvPr>
          <p:cNvSpPr/>
          <p:nvPr/>
        </p:nvSpPr>
        <p:spPr>
          <a:xfrm>
            <a:off x="4059701" y="4010383"/>
            <a:ext cx="2036916" cy="6486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㉥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971" y="1501718"/>
            <a:ext cx="357814" cy="357814"/>
          </a:xfrm>
          <a:prstGeom prst="rect">
            <a:avLst/>
          </a:prstGeom>
        </p:spPr>
      </p:pic>
      <p:pic>
        <p:nvPicPr>
          <p:cNvPr id="3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367" y="15426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98" y="154263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8" y="162761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868" y="4114689"/>
            <a:ext cx="432955" cy="432955"/>
          </a:xfrm>
          <a:prstGeom prst="rect">
            <a:avLst/>
          </a:prstGeom>
        </p:spPr>
      </p:pic>
      <p:pic>
        <p:nvPicPr>
          <p:cNvPr id="39" name="Picture 2" descr="D:\[초등] 교과학습\2021년 1학기\1-4학년 21년 1학기 개발물\suh_0201_01_0000\common\contents\images\math\equalIcon_blu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84" y="427566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F17BDA91-9823-4179-8C7B-FD175C3D6B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7583" y="4370144"/>
            <a:ext cx="360000" cy="355000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2970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\lesson02\ops\ms_lesson02\images\ms_41_2_07\ms_41_2_07_03_01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2039839" y="2471294"/>
            <a:ext cx="261389" cy="2736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381217" y="3261334"/>
            <a:ext cx="287528" cy="2613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01228" y="3248980"/>
            <a:ext cx="261389" cy="23762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748784" y="2340742"/>
            <a:ext cx="237626" cy="23762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175956" y="3176972"/>
            <a:ext cx="237626" cy="2613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390758" y="3308799"/>
            <a:ext cx="237626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029680" y="2497390"/>
            <a:ext cx="271548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72" name="직사각형 71"/>
          <p:cNvSpPr/>
          <p:nvPr/>
        </p:nvSpPr>
        <p:spPr>
          <a:xfrm>
            <a:off x="1439652" y="3218005"/>
            <a:ext cx="315103" cy="3216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73" name="직사각형 72"/>
          <p:cNvSpPr/>
          <p:nvPr/>
        </p:nvSpPr>
        <p:spPr>
          <a:xfrm>
            <a:off x="2268538" y="3212976"/>
            <a:ext cx="246862" cy="2416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sp>
        <p:nvSpPr>
          <p:cNvPr id="74" name="직사각형 73"/>
          <p:cNvSpPr/>
          <p:nvPr/>
        </p:nvSpPr>
        <p:spPr>
          <a:xfrm>
            <a:off x="3750721" y="2342302"/>
            <a:ext cx="246862" cy="2658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  <p:sp>
        <p:nvSpPr>
          <p:cNvPr id="75" name="직사각형 74"/>
          <p:cNvSpPr/>
          <p:nvPr/>
        </p:nvSpPr>
        <p:spPr>
          <a:xfrm>
            <a:off x="4175956" y="3135245"/>
            <a:ext cx="271548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㉤</a:t>
            </a:r>
            <a:endParaRPr lang="ko-KR" altLang="en-US" sz="1900" dirty="0"/>
          </a:p>
        </p:txBody>
      </p:sp>
      <p:sp>
        <p:nvSpPr>
          <p:cNvPr id="77" name="직사각형 76"/>
          <p:cNvSpPr/>
          <p:nvPr/>
        </p:nvSpPr>
        <p:spPr>
          <a:xfrm>
            <a:off x="5390758" y="3271615"/>
            <a:ext cx="246862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㉥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407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비교하여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6A640069-36C5-4CF8-80A4-70C618A9CCD1}"/>
              </a:ext>
            </a:extLst>
          </p:cNvPr>
          <p:cNvSpPr/>
          <p:nvPr/>
        </p:nvSpPr>
        <p:spPr>
          <a:xfrm>
            <a:off x="1096131" y="4010383"/>
            <a:ext cx="2036916" cy="6486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418E95B5-FCB0-44FD-987E-43CBE349618F}"/>
              </a:ext>
            </a:extLst>
          </p:cNvPr>
          <p:cNvSpPr/>
          <p:nvPr/>
        </p:nvSpPr>
        <p:spPr>
          <a:xfrm>
            <a:off x="4059701" y="4010383"/>
            <a:ext cx="2036916" cy="6486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㉥</a:t>
            </a:r>
          </a:p>
        </p:txBody>
      </p:sp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6DA9343A-36F1-4392-B636-16601B706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4" y="4029142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ECFDDA7-18DB-4BE8-9348-7D8C551D711E}"/>
              </a:ext>
            </a:extLst>
          </p:cNvPr>
          <p:cNvSpPr txBox="1"/>
          <p:nvPr/>
        </p:nvSpPr>
        <p:spPr>
          <a:xfrm>
            <a:off x="3414618" y="4095787"/>
            <a:ext cx="338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767D18CB-288B-4CE5-8DA9-4185567B7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724" y="3979691"/>
            <a:ext cx="340254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1C7EB1D-A329-4CD0-9DFB-B15AE3DD921D}"/>
              </a:ext>
            </a:extLst>
          </p:cNvPr>
          <p:cNvSpPr/>
          <p:nvPr/>
        </p:nvSpPr>
        <p:spPr>
          <a:xfrm>
            <a:off x="207825" y="3911512"/>
            <a:ext cx="6667165" cy="1173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xmlns="" id="{3E61A2D2-9BC4-41D7-844B-4EFA6814BC2F}"/>
              </a:ext>
            </a:extLst>
          </p:cNvPr>
          <p:cNvSpPr/>
          <p:nvPr/>
        </p:nvSpPr>
        <p:spPr>
          <a:xfrm>
            <a:off x="338478" y="37376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03E92A6D-F520-4D49-B7A4-A630B7A9174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59FCB8F7-B8CD-40F1-A958-BF6E9F1313CB}"/>
              </a:ext>
            </a:extLst>
          </p:cNvPr>
          <p:cNvSpPr txBox="1"/>
          <p:nvPr/>
        </p:nvSpPr>
        <p:spPr>
          <a:xfrm>
            <a:off x="338478" y="4172465"/>
            <a:ext cx="618803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두 삼각형의 세 각의 크기의 합인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㉢과 ㉣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㉥은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980728"/>
            <a:ext cx="40377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삼각형의 세 각의 크기의 합은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AD8C6658-3687-4071-8F47-9359CD38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645124"/>
            <a:ext cx="307712" cy="30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5518A2D0-42D4-49C9-8EEA-186CD8EB3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76" y="2195384"/>
            <a:ext cx="5462872" cy="1625994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1790670" y="2660315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367644" y="3392996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195736" y="3392995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642875" y="2806289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077002" y="3320988"/>
            <a:ext cx="287528" cy="27723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403785" y="3451814"/>
            <a:ext cx="316281" cy="25202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775858" y="2642773"/>
            <a:ext cx="271548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ko-KR" altLang="en-US" sz="1900" dirty="0"/>
          </a:p>
        </p:txBody>
      </p:sp>
      <p:sp>
        <p:nvSpPr>
          <p:cNvPr id="82" name="직사각형 81"/>
          <p:cNvSpPr/>
          <p:nvPr/>
        </p:nvSpPr>
        <p:spPr>
          <a:xfrm>
            <a:off x="1412581" y="3359401"/>
            <a:ext cx="315103" cy="3216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ko-KR" altLang="en-US" sz="1900" dirty="0"/>
          </a:p>
        </p:txBody>
      </p:sp>
      <p:sp>
        <p:nvSpPr>
          <p:cNvPr id="83" name="직사각형 82"/>
          <p:cNvSpPr/>
          <p:nvPr/>
        </p:nvSpPr>
        <p:spPr>
          <a:xfrm>
            <a:off x="2212123" y="3403381"/>
            <a:ext cx="246862" cy="2416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lang="ko-KR" altLang="en-US" sz="1900" dirty="0"/>
          </a:p>
        </p:txBody>
      </p:sp>
      <p:sp>
        <p:nvSpPr>
          <p:cNvPr id="84" name="직사각형 83"/>
          <p:cNvSpPr/>
          <p:nvPr/>
        </p:nvSpPr>
        <p:spPr>
          <a:xfrm>
            <a:off x="3660679" y="2825867"/>
            <a:ext cx="246862" cy="2658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㉣</a:t>
            </a:r>
            <a:endParaRPr lang="ko-KR" altLang="en-US" sz="1900" dirty="0"/>
          </a:p>
        </p:txBody>
      </p:sp>
      <p:sp>
        <p:nvSpPr>
          <p:cNvPr id="85" name="직사각형 84"/>
          <p:cNvSpPr/>
          <p:nvPr/>
        </p:nvSpPr>
        <p:spPr>
          <a:xfrm>
            <a:off x="4107992" y="3280628"/>
            <a:ext cx="271548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㉤</a:t>
            </a:r>
            <a:endParaRPr lang="ko-KR" altLang="en-US" sz="1900" dirty="0"/>
          </a:p>
        </p:txBody>
      </p:sp>
      <p:sp>
        <p:nvSpPr>
          <p:cNvPr id="86" name="직사각형 85"/>
          <p:cNvSpPr/>
          <p:nvPr/>
        </p:nvSpPr>
        <p:spPr>
          <a:xfrm>
            <a:off x="5488487" y="3424644"/>
            <a:ext cx="246862" cy="292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㉥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39771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41738</TotalTime>
  <Words>2345</Words>
  <Application>Microsoft Office PowerPoint</Application>
  <PresentationFormat>화면 슬라이드 쇼(4:3)</PresentationFormat>
  <Paragraphs>675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7497</cp:revision>
  <dcterms:created xsi:type="dcterms:W3CDTF">2008-07-15T12:19:11Z</dcterms:created>
  <dcterms:modified xsi:type="dcterms:W3CDTF">2022-01-24T00:29:59Z</dcterms:modified>
</cp:coreProperties>
</file>