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7" r:id="rId4"/>
    <p:sldId id="1358" r:id="rId5"/>
    <p:sldId id="1339" r:id="rId6"/>
    <p:sldId id="1405" r:id="rId7"/>
    <p:sldId id="1380" r:id="rId8"/>
    <p:sldId id="1342" r:id="rId9"/>
    <p:sldId id="1414" r:id="rId10"/>
    <p:sldId id="1345" r:id="rId11"/>
    <p:sldId id="1346" r:id="rId12"/>
    <p:sldId id="1415" r:id="rId13"/>
    <p:sldId id="1348" r:id="rId14"/>
    <p:sldId id="1349" r:id="rId15"/>
    <p:sldId id="1416" r:id="rId16"/>
    <p:sldId id="1402" r:id="rId17"/>
    <p:sldId id="1417" r:id="rId18"/>
    <p:sldId id="1409" r:id="rId19"/>
    <p:sldId id="1352" r:id="rId20"/>
    <p:sldId id="1411" r:id="rId21"/>
    <p:sldId id="1355" r:id="rId22"/>
    <p:sldId id="1356" r:id="rId23"/>
    <p:sldId id="1418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3D4"/>
    <a:srgbClr val="E6B9B8"/>
    <a:srgbClr val="FFFFCC"/>
    <a:srgbClr val="4F81BD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065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1339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889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F4589F-B692-40DC-A522-6F92779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1" y="2611806"/>
            <a:ext cx="6269616" cy="2024131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15A7019-5D93-4B20-8F0C-DE0193056BCD}"/>
              </a:ext>
            </a:extLst>
          </p:cNvPr>
          <p:cNvSpPr/>
          <p:nvPr/>
        </p:nvSpPr>
        <p:spPr bwMode="auto">
          <a:xfrm>
            <a:off x="1711129" y="4001814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434" y="3706639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FE9DC7A-424F-44CD-B3BE-F6AF15F712B3}"/>
              </a:ext>
            </a:extLst>
          </p:cNvPr>
          <p:cNvSpPr/>
          <p:nvPr/>
        </p:nvSpPr>
        <p:spPr bwMode="auto">
          <a:xfrm>
            <a:off x="4189317" y="3494900"/>
            <a:ext cx="82711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53B00AE-57F1-4ACA-8A63-15B124808C24}"/>
              </a:ext>
            </a:extLst>
          </p:cNvPr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6" y="164512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403648" y="2996952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3568" y="2947169"/>
            <a:ext cx="390842" cy="265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3568" y="4036712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0679" y="4061639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73346" y="4108720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39118" y="3100608"/>
            <a:ext cx="50405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6486" y="3317400"/>
            <a:ext cx="340254" cy="355000"/>
          </a:xfrm>
          <a:prstGeom prst="rect">
            <a:avLst/>
          </a:prstGeom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7468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A62EE1-5798-40BA-A1DC-0603FC6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6" y="2303524"/>
            <a:ext cx="6475608" cy="208013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38C86FCB-ED2C-4BBE-9E6D-16B13E391D92}"/>
              </a:ext>
            </a:extLst>
          </p:cNvPr>
          <p:cNvSpPr txBox="1"/>
          <p:nvPr/>
        </p:nvSpPr>
        <p:spPr>
          <a:xfrm>
            <a:off x="518601" y="131129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4178DA7-1D4D-4075-8CB8-77683E835A95}"/>
              </a:ext>
            </a:extLst>
          </p:cNvPr>
          <p:cNvSpPr/>
          <p:nvPr/>
        </p:nvSpPr>
        <p:spPr bwMode="auto">
          <a:xfrm>
            <a:off x="1744487" y="377276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7F3D3CB-0EDB-46D8-A12F-5D5A0114F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6708" y="3636847"/>
            <a:ext cx="340254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EC8B98C-F7A2-43D5-9B6C-22C193B20445}"/>
              </a:ext>
            </a:extLst>
          </p:cNvPr>
          <p:cNvSpPr/>
          <p:nvPr/>
        </p:nvSpPr>
        <p:spPr bwMode="auto">
          <a:xfrm>
            <a:off x="4499415" y="3251500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D4D8281-AF7F-4F83-8A19-40BB9F695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636" y="3115578"/>
            <a:ext cx="340254" cy="355000"/>
          </a:xfrm>
          <a:prstGeom prst="rect">
            <a:avLst/>
          </a:prstGeom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6" y="1340768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86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15616" y="3056137"/>
            <a:ext cx="49385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68" y="2988485"/>
            <a:ext cx="390842" cy="265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4774" y="3825044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7964" y="3918537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30808" y="3922584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4936" y="2664449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F4589F-B692-40DC-A522-6F92779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1" y="2611806"/>
            <a:ext cx="6269616" cy="2024131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15A7019-5D93-4B20-8F0C-DE0193056BCD}"/>
              </a:ext>
            </a:extLst>
          </p:cNvPr>
          <p:cNvSpPr/>
          <p:nvPr/>
        </p:nvSpPr>
        <p:spPr bwMode="auto">
          <a:xfrm>
            <a:off x="1711129" y="4001814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350" y="3865892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FE9DC7A-424F-44CD-B3BE-F6AF15F712B3}"/>
              </a:ext>
            </a:extLst>
          </p:cNvPr>
          <p:cNvSpPr/>
          <p:nvPr/>
        </p:nvSpPr>
        <p:spPr bwMode="auto">
          <a:xfrm>
            <a:off x="4189317" y="3494900"/>
            <a:ext cx="82711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6486" y="3317400"/>
            <a:ext cx="340254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53B00AE-57F1-4ACA-8A63-15B124808C24}"/>
              </a:ext>
            </a:extLst>
          </p:cNvPr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787350-4531-4D93-A835-6860C478F95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61BF9B7-1FE4-448B-A003-78DAE20A14B9}"/>
              </a:ext>
            </a:extLst>
          </p:cNvPr>
          <p:cNvSpPr/>
          <p:nvPr/>
        </p:nvSpPr>
        <p:spPr>
          <a:xfrm>
            <a:off x="207825" y="3017640"/>
            <a:ext cx="6667165" cy="206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xmlns="" id="{40936927-6FCB-4624-9634-03DF52AA5102}"/>
              </a:ext>
            </a:extLst>
          </p:cNvPr>
          <p:cNvSpPr/>
          <p:nvPr/>
        </p:nvSpPr>
        <p:spPr>
          <a:xfrm>
            <a:off x="338478" y="28993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CC448304-17B0-4C78-8651-EB7C5336515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5B5AF4AD-D3F8-4F92-BA13-81682DA1E900}"/>
              </a:ext>
            </a:extLst>
          </p:cNvPr>
          <p:cNvSpPr txBox="1"/>
          <p:nvPr/>
        </p:nvSpPr>
        <p:spPr>
          <a:xfrm>
            <a:off x="413882" y="3434138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=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197B0E59-71A9-4EB5-9C2B-BB7FE2BF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4" y="35346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FD18B4E3-54E8-4CA7-9FA3-BC3F98FF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4" y="42770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8F330FD2-98C9-4715-85E3-A3EF64A61D71}"/>
              </a:ext>
            </a:extLst>
          </p:cNvPr>
          <p:cNvSpPr txBox="1"/>
          <p:nvPr/>
        </p:nvSpPr>
        <p:spPr>
          <a:xfrm>
            <a:off x="413882" y="4193935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=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78°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52°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°=125°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6" y="164512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7" y="3779200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4528396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8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8796" cy="2943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1C853C-FE1C-498C-B788-062E22EB14DF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09749B1-922D-462F-8692-B41828937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332" y="4472837"/>
            <a:ext cx="340254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84DE8C-AF08-401F-AC4D-0CFD68B50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815" y="2079761"/>
            <a:ext cx="4085504" cy="234660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BDB3003-4D48-4041-B683-F400C2E1F025}"/>
              </a:ext>
            </a:extLst>
          </p:cNvPr>
          <p:cNvSpPr txBox="1"/>
          <p:nvPr/>
        </p:nvSpPr>
        <p:spPr>
          <a:xfrm>
            <a:off x="3870176" y="4627782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2713" y="2545553"/>
            <a:ext cx="57721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3071" y="2545553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31740" y="3653491"/>
            <a:ext cx="361430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62" name="직사각형 61"/>
          <p:cNvSpPr/>
          <p:nvPr/>
        </p:nvSpPr>
        <p:spPr>
          <a:xfrm>
            <a:off x="4680012" y="3755445"/>
            <a:ext cx="346613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8767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D00081BE-C8AC-47C8-B795-3499DAE4EF70}"/>
              </a:ext>
            </a:extLst>
          </p:cNvPr>
          <p:cNvSpPr txBox="1"/>
          <p:nvPr/>
        </p:nvSpPr>
        <p:spPr>
          <a:xfrm>
            <a:off x="438022" y="13548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7C287A6-1B2D-4407-904B-4E1226FBA9DE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B3E1607-AB75-4BE6-97BD-369C94CCA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32" y="4472837"/>
            <a:ext cx="340254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E0F2132-DC32-447A-A793-FA367D7C6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88" y="2202084"/>
            <a:ext cx="3959770" cy="22307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3222BF-7A4F-4C68-99D6-D3FAFA080A8C}"/>
              </a:ext>
            </a:extLst>
          </p:cNvPr>
          <p:cNvSpPr txBox="1"/>
          <p:nvPr/>
        </p:nvSpPr>
        <p:spPr>
          <a:xfrm>
            <a:off x="3890753" y="4627782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0074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382713" y="2596552"/>
            <a:ext cx="57721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2596552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79712" y="3789040"/>
            <a:ext cx="361430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436917" y="3827453"/>
            <a:ext cx="315103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1C853C-FE1C-498C-B788-062E22EB14DF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09749B1-922D-462F-8692-B41828937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332" y="4472837"/>
            <a:ext cx="340254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84DE8C-AF08-401F-AC4D-0CFD68B50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815" y="2079761"/>
            <a:ext cx="4085504" cy="23466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B2E8E57-F5AA-448D-8F0A-CB689525169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59FCAC1-F3CC-4A79-BB4D-39012EE9FDEB}"/>
              </a:ext>
            </a:extLst>
          </p:cNvPr>
          <p:cNvSpPr/>
          <p:nvPr/>
        </p:nvSpPr>
        <p:spPr>
          <a:xfrm>
            <a:off x="207825" y="3531068"/>
            <a:ext cx="6667165" cy="1554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xmlns="" id="{933C849D-7D44-4D74-9918-1BED83007EDB}"/>
              </a:ext>
            </a:extLst>
          </p:cNvPr>
          <p:cNvSpPr/>
          <p:nvPr/>
        </p:nvSpPr>
        <p:spPr>
          <a:xfrm>
            <a:off x="338478" y="340383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359FA5A4-E493-4A3E-A8D2-5D0C9231C2C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65874055-0356-427A-9D60-1BA91E4A5A7B}"/>
              </a:ext>
            </a:extLst>
          </p:cNvPr>
          <p:cNvSpPr txBox="1"/>
          <p:nvPr/>
        </p:nvSpPr>
        <p:spPr>
          <a:xfrm>
            <a:off x="413882" y="3967831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㉠과 ㉡의 각도의 합은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82713" y="2545553"/>
            <a:ext cx="57721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3071" y="2545553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03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나타남정답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3145906" y="4107298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665" y="3898350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2A7D40E-B809-41E1-97F9-100EB689B418}"/>
              </a:ext>
            </a:extLst>
          </p:cNvPr>
          <p:cNvSpPr/>
          <p:nvPr/>
        </p:nvSpPr>
        <p:spPr>
          <a:xfrm>
            <a:off x="4572000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58031E4C-11F3-44AD-ACF6-A3E0B10E63B8}"/>
              </a:ext>
            </a:extLst>
          </p:cNvPr>
          <p:cNvSpPr/>
          <p:nvPr/>
        </p:nvSpPr>
        <p:spPr>
          <a:xfrm>
            <a:off x="5747972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9D24C23-7918-4C14-9F64-49D7C96D8B09}"/>
              </a:ext>
            </a:extLst>
          </p:cNvPr>
          <p:cNvGrpSpPr/>
          <p:nvPr/>
        </p:nvGrpSpPr>
        <p:grpSpPr>
          <a:xfrm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7629E616-8A31-4ADE-8D26-52C4209F5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297C91A-BCF3-458E-8238-712C1570F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7F982467-0467-45E0-8C51-D30FC75A0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FF8FF408-C3F1-48B8-965B-E1B77ECD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77E8B7F5-DE9C-43F6-9059-4BBCA967D18C}"/>
              </a:ext>
            </a:extLst>
          </p:cNvPr>
          <p:cNvSpPr/>
          <p:nvPr/>
        </p:nvSpPr>
        <p:spPr>
          <a:xfrm>
            <a:off x="2328615" y="5035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E079AB-6842-4717-ACE4-2BCAB2D0F8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3240" y="2373735"/>
            <a:ext cx="2759463" cy="14155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1032645-E07C-47E6-AC18-B23D70917049}"/>
              </a:ext>
            </a:extLst>
          </p:cNvPr>
          <p:cNvSpPr txBox="1"/>
          <p:nvPr/>
        </p:nvSpPr>
        <p:spPr>
          <a:xfrm>
            <a:off x="3979403" y="4075850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9462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3145906" y="4107298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8665" y="3898350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9D24C23-7918-4C14-9F64-49D7C96D8B09}"/>
              </a:ext>
            </a:extLst>
          </p:cNvPr>
          <p:cNvGrpSpPr/>
          <p:nvPr/>
        </p:nvGrpSpPr>
        <p:grpSpPr>
          <a:xfrm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7629E616-8A31-4ADE-8D26-52C4209F5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297C91A-BCF3-458E-8238-712C1570F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7F982467-0467-45E0-8C51-D30FC75A0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FF8FF408-C3F1-48B8-965B-E1B77ECD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E079AB-6842-4717-ACE4-2BCAB2D0F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3240" y="2373735"/>
            <a:ext cx="2759463" cy="14155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1032645-E07C-47E6-AC18-B23D70917049}"/>
              </a:ext>
            </a:extLst>
          </p:cNvPr>
          <p:cNvSpPr txBox="1"/>
          <p:nvPr/>
        </p:nvSpPr>
        <p:spPr>
          <a:xfrm>
            <a:off x="3979403" y="4075850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0E0C274-F285-40D3-8381-E92404B8997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22135F-585C-407D-BD89-9570DD55EB8F}"/>
              </a:ext>
            </a:extLst>
          </p:cNvPr>
          <p:cNvSpPr/>
          <p:nvPr/>
        </p:nvSpPr>
        <p:spPr>
          <a:xfrm>
            <a:off x="207825" y="4225887"/>
            <a:ext cx="6667165" cy="8593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xmlns="" id="{FF5E2BBC-1C3D-4ECB-8905-EE8467B8B262}"/>
              </a:ext>
            </a:extLst>
          </p:cNvPr>
          <p:cNvSpPr/>
          <p:nvPr/>
        </p:nvSpPr>
        <p:spPr>
          <a:xfrm>
            <a:off x="409873" y="404140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F2B7B873-35ED-465E-9E04-3D4D9999156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3C318C50-D3C7-4F73-81EF-116894340CF1}"/>
              </a:ext>
            </a:extLst>
          </p:cNvPr>
          <p:cNvSpPr txBox="1"/>
          <p:nvPr/>
        </p:nvSpPr>
        <p:spPr>
          <a:xfrm>
            <a:off x="341065" y="4477694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사각형은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1155584" y="3996737"/>
            <a:ext cx="5723197" cy="8980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사각형은 두 개의 삼각형으로 나눌 수 있고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사각형의 네 각의 크기의 합은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180°+180°=360°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3807255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9D24C23-7918-4C14-9F64-49D7C96D8B09}"/>
              </a:ext>
            </a:extLst>
          </p:cNvPr>
          <p:cNvGrpSpPr/>
          <p:nvPr/>
        </p:nvGrpSpPr>
        <p:grpSpPr>
          <a:xfrm rot="10800000"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7629E616-8A31-4ADE-8D26-52C4209F5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297C91A-BCF3-458E-8238-712C1570F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7F982467-0467-45E0-8C51-D30FC75A0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FF8FF408-C3F1-48B8-965B-E1B77ECD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BAA2928-0E53-411A-ABE3-5433891FF091}"/>
              </a:ext>
            </a:extLst>
          </p:cNvPr>
          <p:cNvSpPr/>
          <p:nvPr/>
        </p:nvSpPr>
        <p:spPr>
          <a:xfrm>
            <a:off x="5665169" y="5055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193228D0-9B41-4E95-85CF-74B96AAB2C2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4A5FFC05-9FF4-4431-AC4A-2F2CD3707A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3240" y="2373735"/>
            <a:ext cx="2759463" cy="14155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B1F51A2-B7E5-4F2D-81B6-3DEDFD36469A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443221" y="4000992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01" y="40393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6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134B585-612A-4A6D-9252-DE4B1BEC12D6}"/>
              </a:ext>
            </a:extLst>
          </p:cNvPr>
          <p:cNvGrpSpPr/>
          <p:nvPr/>
        </p:nvGrpSpPr>
        <p:grpSpPr>
          <a:xfrm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8B4AA165-9454-47E8-B3E4-D37AA12C3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A5A002EB-1091-4BE7-A833-F0951E7C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C6FFDD54-8AA6-4F65-91E8-CC8C37045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xmlns="" id="{2B55981E-4AE1-43B7-8B22-70C47B0A0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369A83C5-8C5A-465A-8BDB-9893BD6C09BC}"/>
              </a:ext>
            </a:extLst>
          </p:cNvPr>
          <p:cNvSpPr/>
          <p:nvPr/>
        </p:nvSpPr>
        <p:spPr>
          <a:xfrm>
            <a:off x="2635536" y="5015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B959595C-33A9-454B-8932-054CF05D743B}"/>
              </a:ext>
            </a:extLst>
          </p:cNvPr>
          <p:cNvSpPr txBox="1"/>
          <p:nvPr/>
        </p:nvSpPr>
        <p:spPr>
          <a:xfrm>
            <a:off x="458360" y="131446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C0A7C2-9F89-4B75-9E19-C3E3961F1B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9595" y="2177997"/>
            <a:ext cx="3133395" cy="1675713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C2CE8BC-03DA-4642-9606-DFBCF2581661}"/>
              </a:ext>
            </a:extLst>
          </p:cNvPr>
          <p:cNvSpPr/>
          <p:nvPr/>
        </p:nvSpPr>
        <p:spPr bwMode="auto">
          <a:xfrm>
            <a:off x="3145906" y="4244026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A7F1C73-F8B2-432C-A9ED-BE7172D7F5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8665" y="4035078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17F30AA-19CA-410E-9E44-03AA88CC5765}"/>
              </a:ext>
            </a:extLst>
          </p:cNvPr>
          <p:cNvSpPr txBox="1"/>
          <p:nvPr/>
        </p:nvSpPr>
        <p:spPr>
          <a:xfrm>
            <a:off x="3979403" y="4212578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7034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213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134B585-612A-4A6D-9252-DE4B1BEC12D6}"/>
              </a:ext>
            </a:extLst>
          </p:cNvPr>
          <p:cNvGrpSpPr/>
          <p:nvPr/>
        </p:nvGrpSpPr>
        <p:grpSpPr>
          <a:xfrm rot="10800000"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8B4AA165-9454-47E8-B3E4-D37AA12C3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A5A002EB-1091-4BE7-A833-F0951E7C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C6FFDD54-8AA6-4F65-91E8-CC8C37045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xmlns="" id="{2B55981E-4AE1-43B7-8B22-70C47B0A0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D9FE69D6-59B0-446B-AAA1-1E611EAFE80E}"/>
              </a:ext>
            </a:extLst>
          </p:cNvPr>
          <p:cNvSpPr txBox="1"/>
          <p:nvPr/>
        </p:nvSpPr>
        <p:spPr>
          <a:xfrm>
            <a:off x="490693" y="13016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7EFC8FA-E910-4BAF-9C6C-937E1543E9D8}"/>
              </a:ext>
            </a:extLst>
          </p:cNvPr>
          <p:cNvSpPr/>
          <p:nvPr/>
        </p:nvSpPr>
        <p:spPr bwMode="auto">
          <a:xfrm>
            <a:off x="1155584" y="4120648"/>
            <a:ext cx="5723197" cy="911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사각형은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 두 개로 나눌 수 있으므로 사각형의 네 각의 크기의 합은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180°×2=360°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1E8E39D-B7FE-42A2-B0A8-05BB1A76E8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276" y="3928331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71B98DF-648B-4A45-8FF1-2E30498BD6DA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20DE228-E014-4E0F-9199-BE3A1C1B4B5A}"/>
              </a:ext>
            </a:extLst>
          </p:cNvPr>
          <p:cNvSpPr/>
          <p:nvPr/>
        </p:nvSpPr>
        <p:spPr>
          <a:xfrm>
            <a:off x="5693579" y="5281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FE065EB-A519-418F-B1D8-32A72412FA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9595" y="2177997"/>
            <a:ext cx="3133395" cy="1675713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F821A16-CF02-4C0D-8677-754C65EFF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52" y="427750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443221" y="4145008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</p:spTree>
    <p:extLst>
      <p:ext uri="{BB962C8B-B14F-4D97-AF65-F5344CB8AC3E}">
        <p14:creationId xmlns:p14="http://schemas.microsoft.com/office/powerpoint/2010/main" val="370167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62B953-4E22-4E52-B67C-0530236C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79" y="2194841"/>
            <a:ext cx="2115545" cy="1594199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정답과 풀이가 공개 되면 이미지에 ㉢이 표시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사각형에서 ㉠과 ㉡의 각도의 합은 몇 도인지 구하는 풀이과정을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102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70817" y="49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5535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894270" y="3727107"/>
            <a:ext cx="5873495" cy="10700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180°-105°=75°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㉡의 각도의 합은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°=170°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3C821E20-5F48-4911-BFBA-D89FA7B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6" y="370911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D943DA8-C0AB-48B1-9ABB-8C01CE4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0" y="382113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34AC2509-5E21-4438-B766-C03D323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4822147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A0E003F-65F0-4CD6-B268-F9B70D3DE6B0}"/>
              </a:ext>
            </a:extLst>
          </p:cNvPr>
          <p:cNvSpPr txBox="1"/>
          <p:nvPr/>
        </p:nvSpPr>
        <p:spPr>
          <a:xfrm>
            <a:off x="329031" y="4822147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846E9E-DCD0-49C4-8EFF-CFF255B78A11}"/>
              </a:ext>
            </a:extLst>
          </p:cNvPr>
          <p:cNvSpPr/>
          <p:nvPr/>
        </p:nvSpPr>
        <p:spPr bwMode="auto">
          <a:xfrm>
            <a:off x="909373" y="4844657"/>
            <a:ext cx="817827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108" y="5038490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AE5B4ED-9219-4CA3-8CCD-3B1C5C213EF8}"/>
              </a:ext>
            </a:extLst>
          </p:cNvPr>
          <p:cNvSpPr txBox="1"/>
          <p:nvPr/>
        </p:nvSpPr>
        <p:spPr>
          <a:xfrm>
            <a:off x="1718108" y="4822147"/>
            <a:ext cx="413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6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562289B-D990-4407-8FE1-8638D298BA1D}"/>
              </a:ext>
            </a:extLst>
          </p:cNvPr>
          <p:cNvSpPr/>
          <p:nvPr/>
        </p:nvSpPr>
        <p:spPr>
          <a:xfrm>
            <a:off x="4207707" y="269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6831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203848" y="2380528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2879812" y="2933879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3" name="TextBox 72"/>
          <p:cNvSpPr txBox="1"/>
          <p:nvPr/>
        </p:nvSpPr>
        <p:spPr>
          <a:xfrm>
            <a:off x="3587507" y="2564904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9907" y="332098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9248" y="44846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91DE8EC-5915-4AD5-AE22-6D2BE2A3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81" y="1808820"/>
            <a:ext cx="2069424" cy="179688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정답과 풀이가 공개 되면 이미지에 ㉢이 표시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58CE33C-6D9C-4ABA-AA41-C6B7162263A6}"/>
              </a:ext>
            </a:extLst>
          </p:cNvPr>
          <p:cNvSpPr txBox="1"/>
          <p:nvPr/>
        </p:nvSpPr>
        <p:spPr>
          <a:xfrm>
            <a:off x="611550" y="13708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사각형에서 ㉠과 ㉡의 각도의 합은 몇 도인지 구하는 풀이과정을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2B3BAFE8-0D80-4E4F-B3E2-3EB581A9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1" y="359193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71ED43F-5E94-4948-A425-172E5DE2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5" y="374366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D45E6BF3-013A-4F1B-BBF2-90B1874A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2" y="4543162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254EB186-A02D-4F1C-B6C9-6C4140B2A736}"/>
              </a:ext>
            </a:extLst>
          </p:cNvPr>
          <p:cNvSpPr txBox="1"/>
          <p:nvPr/>
        </p:nvSpPr>
        <p:spPr>
          <a:xfrm>
            <a:off x="425466" y="4543162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B42BC4B-F4D3-45F5-82AE-A913DB9B9339}"/>
              </a:ext>
            </a:extLst>
          </p:cNvPr>
          <p:cNvSpPr/>
          <p:nvPr/>
        </p:nvSpPr>
        <p:spPr bwMode="auto">
          <a:xfrm>
            <a:off x="1005808" y="4565672"/>
            <a:ext cx="721392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0D55A2F-410C-45D4-8985-62F1CF9F9A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2096" y="4446079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09898E-61BF-49D7-AD5A-F223D08B9C7E}"/>
              </a:ext>
            </a:extLst>
          </p:cNvPr>
          <p:cNvSpPr txBox="1"/>
          <p:nvPr/>
        </p:nvSpPr>
        <p:spPr>
          <a:xfrm>
            <a:off x="1748911" y="4568101"/>
            <a:ext cx="413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F14F1C6-5782-4439-BF17-DC97403D34C8}"/>
              </a:ext>
            </a:extLst>
          </p:cNvPr>
          <p:cNvSpPr/>
          <p:nvPr/>
        </p:nvSpPr>
        <p:spPr>
          <a:xfrm>
            <a:off x="4292869" y="2556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31840" y="2204864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46" name="직사각형 45"/>
          <p:cNvSpPr/>
          <p:nvPr/>
        </p:nvSpPr>
        <p:spPr>
          <a:xfrm>
            <a:off x="2916635" y="2902231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4722" y="256054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84742" y="332098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DDA6343-5AFC-4785-9C4A-29E79092D022}"/>
              </a:ext>
            </a:extLst>
          </p:cNvPr>
          <p:cNvSpPr/>
          <p:nvPr/>
        </p:nvSpPr>
        <p:spPr bwMode="auto">
          <a:xfrm>
            <a:off x="990706" y="3609928"/>
            <a:ext cx="5869204" cy="89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180°-100°=80°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㉠과 ㉡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각도의 합은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°=160°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62B953-4E22-4E52-B67C-0530236C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79" y="2194841"/>
            <a:ext cx="2115545" cy="1594199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사각형에서 ㉠과 ㉡의 각도의 합은 몇 도인지 구하는 풀이과정을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894270" y="3727107"/>
            <a:ext cx="5873495" cy="10700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㉢의 각도는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180°-105°=75°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㉠과 ㉡의 각도의 합은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360°-75°-115°=170°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3C821E20-5F48-4911-BFBA-D89FA7B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6" y="370911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D943DA8-C0AB-48B1-9ABB-8C01CE4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0" y="382113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34AC2509-5E21-4438-B766-C03D323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4822147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A0E003F-65F0-4CD6-B268-F9B70D3DE6B0}"/>
              </a:ext>
            </a:extLst>
          </p:cNvPr>
          <p:cNvSpPr txBox="1"/>
          <p:nvPr/>
        </p:nvSpPr>
        <p:spPr>
          <a:xfrm>
            <a:off x="329031" y="4822147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846E9E-DCD0-49C4-8EFF-CFF255B78A11}"/>
              </a:ext>
            </a:extLst>
          </p:cNvPr>
          <p:cNvSpPr/>
          <p:nvPr/>
        </p:nvSpPr>
        <p:spPr bwMode="auto">
          <a:xfrm>
            <a:off x="909373" y="4844657"/>
            <a:ext cx="817827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108" y="4683490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AE5B4ED-9219-4CA3-8CCD-3B1C5C213EF8}"/>
              </a:ext>
            </a:extLst>
          </p:cNvPr>
          <p:cNvSpPr txBox="1"/>
          <p:nvPr/>
        </p:nvSpPr>
        <p:spPr>
          <a:xfrm>
            <a:off x="1738789" y="4910350"/>
            <a:ext cx="413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21FF371-D48F-4FB6-BC52-D6DB2F192AA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A3DC6FA-6523-4715-934C-CAE3911CD4D8}"/>
              </a:ext>
            </a:extLst>
          </p:cNvPr>
          <p:cNvSpPr/>
          <p:nvPr/>
        </p:nvSpPr>
        <p:spPr>
          <a:xfrm>
            <a:off x="207825" y="3736273"/>
            <a:ext cx="6667165" cy="134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:a16="http://schemas.microsoft.com/office/drawing/2014/main" xmlns="" id="{CF548BB1-C28F-4EFD-B656-84A972E85459}"/>
              </a:ext>
            </a:extLst>
          </p:cNvPr>
          <p:cNvSpPr/>
          <p:nvPr/>
        </p:nvSpPr>
        <p:spPr>
          <a:xfrm>
            <a:off x="409873" y="3615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62AC6D14-E1B7-4D69-9E2B-3F05D495D14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75F83A2C-5E13-422F-9952-77B63302F7FF}"/>
              </a:ext>
            </a:extLst>
          </p:cNvPr>
          <p:cNvSpPr txBox="1"/>
          <p:nvPr/>
        </p:nvSpPr>
        <p:spPr>
          <a:xfrm>
            <a:off x="434597" y="4206193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직선이 이루는 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임을 이용하여 문제를 해결합니다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03848" y="2380528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3" name="직사각형 72"/>
          <p:cNvSpPr/>
          <p:nvPr/>
        </p:nvSpPr>
        <p:spPr>
          <a:xfrm>
            <a:off x="2879812" y="2933879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5" name="TextBox 74"/>
          <p:cNvSpPr txBox="1"/>
          <p:nvPr/>
        </p:nvSpPr>
        <p:spPr>
          <a:xfrm>
            <a:off x="3587507" y="2564904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39907" y="332098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15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4EA914-0FF8-47BF-BCC8-AC2C01D1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384884"/>
            <a:ext cx="6800562" cy="178962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B28E59F-56FC-4B87-9FB9-14FA5FCA01EE}"/>
              </a:ext>
            </a:extLst>
          </p:cNvPr>
          <p:cNvSpPr/>
          <p:nvPr/>
        </p:nvSpPr>
        <p:spPr>
          <a:xfrm>
            <a:off x="5546571" y="3097636"/>
            <a:ext cx="808823" cy="5113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1017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\lesson02\ops\ms_lesson02\images\ms_41_2_07\ms_41_2_08_01_01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0A20AC-CA77-41A7-9748-999EA8E4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83" y="2183820"/>
            <a:ext cx="2118209" cy="172167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1512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6074BE-AB78-4C8F-8989-34505E19F454}"/>
              </a:ext>
            </a:extLst>
          </p:cNvPr>
          <p:cNvSpPr txBox="1"/>
          <p:nvPr/>
        </p:nvSpPr>
        <p:spPr>
          <a:xfrm>
            <a:off x="357233" y="3382815"/>
            <a:ext cx="7597886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°+                ° +               ° +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BE0CB8-BE2A-4185-A3C6-7B37BBEF947F}"/>
              </a:ext>
            </a:extLst>
          </p:cNvPr>
          <p:cNvSpPr/>
          <p:nvPr/>
        </p:nvSpPr>
        <p:spPr bwMode="auto">
          <a:xfrm>
            <a:off x="765859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664" y="4169254"/>
            <a:ext cx="340254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823536D-AD0B-4330-B83F-5A7691D0EC81}"/>
              </a:ext>
            </a:extLst>
          </p:cNvPr>
          <p:cNvSpPr/>
          <p:nvPr/>
        </p:nvSpPr>
        <p:spPr bwMode="auto">
          <a:xfrm>
            <a:off x="209660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2A79148-BB7E-46FC-AF67-F9AAC39E8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409" y="4169254"/>
            <a:ext cx="340254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AECB419-67E9-46A8-A38F-D11C25B2FB69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486B60F-680A-4A0A-A9E0-08467517B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0C2748A-8610-44DD-A934-F58032B257E2}"/>
              </a:ext>
            </a:extLst>
          </p:cNvPr>
          <p:cNvSpPr/>
          <p:nvPr/>
        </p:nvSpPr>
        <p:spPr bwMode="auto">
          <a:xfrm>
            <a:off x="457525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C508575-E728-496E-BD2E-59596E313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062" y="4169254"/>
            <a:ext cx="340254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D0775E0-C9F8-4C21-86B0-40E6C4DD710F}"/>
              </a:ext>
            </a:extLst>
          </p:cNvPr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\lesson02\ops\ms_lesson02\ms_41_2_08_02_01.html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B282978-DC6D-4658-B27C-2E2D822E3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DE62ABB-9E55-49B9-BFCF-781D1551E839}"/>
              </a:ext>
            </a:extLst>
          </p:cNvPr>
          <p:cNvSpPr/>
          <p:nvPr/>
        </p:nvSpPr>
        <p:spPr>
          <a:xfrm>
            <a:off x="6461032" y="210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B3E883D-3144-4FD8-AC22-ADC8BCDCB1E2}"/>
              </a:ext>
            </a:extLst>
          </p:cNvPr>
          <p:cNvSpPr/>
          <p:nvPr/>
        </p:nvSpPr>
        <p:spPr bwMode="auto">
          <a:xfrm>
            <a:off x="579757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32C6892-68D1-4922-93B1-712C318BD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382" y="4169254"/>
            <a:ext cx="340254" cy="355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3095836" y="2459301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6" name="직사각형 75"/>
          <p:cNvSpPr/>
          <p:nvPr/>
        </p:nvSpPr>
        <p:spPr>
          <a:xfrm>
            <a:off x="2922529" y="3382815"/>
            <a:ext cx="346613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7" name="직사각형 76"/>
          <p:cNvSpPr/>
          <p:nvPr/>
        </p:nvSpPr>
        <p:spPr>
          <a:xfrm>
            <a:off x="4211638" y="3441213"/>
            <a:ext cx="271548" cy="2658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78" name="직사각형 77"/>
          <p:cNvSpPr/>
          <p:nvPr/>
        </p:nvSpPr>
        <p:spPr>
          <a:xfrm>
            <a:off x="3904408" y="2708920"/>
            <a:ext cx="271548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5926A0-D88F-42E3-80DD-E0FE99B8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88" y="2152540"/>
            <a:ext cx="2886546" cy="16615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2452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\lesson02\ops\ms_lesson02\ms_41_2_08_02_01.html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70521818-DBF4-447B-B5AE-996041140C36}"/>
              </a:ext>
            </a:extLst>
          </p:cNvPr>
          <p:cNvSpPr txBox="1"/>
          <p:nvPr/>
        </p:nvSpPr>
        <p:spPr>
          <a:xfrm>
            <a:off x="501326" y="129913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374982A-D1D1-4DD6-884D-CDCD91AF2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70F0C2B0-5676-4E80-853B-6A062C31AD6A}"/>
              </a:ext>
            </a:extLst>
          </p:cNvPr>
          <p:cNvSpPr/>
          <p:nvPr/>
        </p:nvSpPr>
        <p:spPr>
          <a:xfrm>
            <a:off x="6461032" y="210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81EC6716-36E0-4AED-8ED3-2839CBADD280}"/>
              </a:ext>
            </a:extLst>
          </p:cNvPr>
          <p:cNvSpPr txBox="1"/>
          <p:nvPr/>
        </p:nvSpPr>
        <p:spPr>
          <a:xfrm>
            <a:off x="357233" y="3382815"/>
            <a:ext cx="7597886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°+                ° +               ° +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FB08228-1373-4BA3-81A6-A67F1D517C51}"/>
              </a:ext>
            </a:extLst>
          </p:cNvPr>
          <p:cNvSpPr/>
          <p:nvPr/>
        </p:nvSpPr>
        <p:spPr bwMode="auto">
          <a:xfrm>
            <a:off x="765859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F52489D-A826-4201-A61F-55C20060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4664" y="4169254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1318FA1-41AC-4C96-910F-F6FA712EBD0F}"/>
              </a:ext>
            </a:extLst>
          </p:cNvPr>
          <p:cNvSpPr/>
          <p:nvPr/>
        </p:nvSpPr>
        <p:spPr bwMode="auto">
          <a:xfrm>
            <a:off x="209660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FB92A41-0C65-42DB-98EE-C70A0055F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409" y="4169254"/>
            <a:ext cx="340254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DDD9E21-7613-44D4-87BE-C377E9CF5695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2A22AFEE-A9BD-42AF-BE8D-B74DBCED0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949AE06-7C08-47A2-B61A-1A3BF3C936EF}"/>
              </a:ext>
            </a:extLst>
          </p:cNvPr>
          <p:cNvSpPr/>
          <p:nvPr/>
        </p:nvSpPr>
        <p:spPr bwMode="auto">
          <a:xfrm>
            <a:off x="457525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310574C5-88B9-4DE9-8912-056FC60BA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062" y="4169254"/>
            <a:ext cx="340254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8DAD4D3-3D82-476B-95F6-EF17A741D1B7}"/>
              </a:ext>
            </a:extLst>
          </p:cNvPr>
          <p:cNvSpPr/>
          <p:nvPr/>
        </p:nvSpPr>
        <p:spPr bwMode="auto">
          <a:xfrm>
            <a:off x="579757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2B4D275-489B-48F9-935D-47884CF86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554" y="4056641"/>
            <a:ext cx="340254" cy="355000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61" y="13336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2817133" y="2618120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2690058" y="3222001"/>
            <a:ext cx="346613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61" name="직사각형 60"/>
          <p:cNvSpPr/>
          <p:nvPr/>
        </p:nvSpPr>
        <p:spPr>
          <a:xfrm>
            <a:off x="4499992" y="3356992"/>
            <a:ext cx="271548" cy="2658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62" name="직사각형 61"/>
          <p:cNvSpPr/>
          <p:nvPr/>
        </p:nvSpPr>
        <p:spPr>
          <a:xfrm>
            <a:off x="3380268" y="2412173"/>
            <a:ext cx="271548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D0775E0-C9F8-4C21-86B0-40E6C4DD710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B282978-DC6D-4658-B27C-2E2D822E3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05AD709-B925-42E4-87C9-22159A31B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583" y="2183820"/>
            <a:ext cx="2118209" cy="172167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EFDF487-63F3-4FE9-BD68-FFC33AED1566}"/>
              </a:ext>
            </a:extLst>
          </p:cNvPr>
          <p:cNvSpPr/>
          <p:nvPr/>
        </p:nvSpPr>
        <p:spPr bwMode="auto">
          <a:xfrm>
            <a:off x="765859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B8D0C7E0-D060-4DBC-AFB4-4161B7F57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664" y="4169254"/>
            <a:ext cx="340254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374EC4E-8D56-4FFD-9A16-8631A8F4B9AB}"/>
              </a:ext>
            </a:extLst>
          </p:cNvPr>
          <p:cNvSpPr/>
          <p:nvPr/>
        </p:nvSpPr>
        <p:spPr bwMode="auto">
          <a:xfrm>
            <a:off x="209660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5824CC0-C54B-4AE7-9A45-BC7730CC6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5409" y="4169254"/>
            <a:ext cx="340254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E538E2D-3671-424A-99C5-37F90128E493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69D50226-E730-4CA9-AAAC-ECD045F6F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BE00FCF-205C-43FC-837F-7DB81B60FDCC}"/>
              </a:ext>
            </a:extLst>
          </p:cNvPr>
          <p:cNvSpPr/>
          <p:nvPr/>
        </p:nvSpPr>
        <p:spPr bwMode="auto">
          <a:xfrm>
            <a:off x="457525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21489C52-CDC6-4E09-A172-1487E98E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062" y="4169254"/>
            <a:ext cx="340254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3A9E72D-1183-4B30-9ACA-60E7D3E25742}"/>
              </a:ext>
            </a:extLst>
          </p:cNvPr>
          <p:cNvSpPr/>
          <p:nvPr/>
        </p:nvSpPr>
        <p:spPr bwMode="auto">
          <a:xfrm>
            <a:off x="579757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7AE49B8-60F7-47D3-9ABF-3208DDEBF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382" y="4169254"/>
            <a:ext cx="340254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95597"/>
              </p:ext>
            </p:extLst>
          </p:nvPr>
        </p:nvGraphicFramePr>
        <p:xfrm>
          <a:off x="115384" y="4381248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207825" y="3873506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338478" y="36996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5261885" y="504717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8DD8B70F-DA8A-46F8-A27A-EDB6CE1B59C6}"/>
              </a:ext>
            </a:extLst>
          </p:cNvPr>
          <p:cNvSpPr txBox="1"/>
          <p:nvPr/>
        </p:nvSpPr>
        <p:spPr>
          <a:xfrm>
            <a:off x="338479" y="4043680"/>
            <a:ext cx="64537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네 각의 크기를 각각 잰 다음 합을 구합니다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85°,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125°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85°+80°+70°+125°=360°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095836" y="2456892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56" name="직사각형 55"/>
          <p:cNvSpPr/>
          <p:nvPr/>
        </p:nvSpPr>
        <p:spPr>
          <a:xfrm>
            <a:off x="2905198" y="3395405"/>
            <a:ext cx="381274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57" name="직사각형 56"/>
          <p:cNvSpPr/>
          <p:nvPr/>
        </p:nvSpPr>
        <p:spPr>
          <a:xfrm>
            <a:off x="4211638" y="3441213"/>
            <a:ext cx="271548" cy="2658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63" name="직사각형 62"/>
          <p:cNvSpPr/>
          <p:nvPr/>
        </p:nvSpPr>
        <p:spPr>
          <a:xfrm>
            <a:off x="3904408" y="2708920"/>
            <a:ext cx="271548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0297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2277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3592C98A-4104-420B-A3CF-AD1302CB7DDF}"/>
              </a:ext>
            </a:extLst>
          </p:cNvPr>
          <p:cNvSpPr/>
          <p:nvPr/>
        </p:nvSpPr>
        <p:spPr>
          <a:xfrm>
            <a:off x="490323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F8CCE6-F6AD-4680-B0C8-04AECA231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27" y="2359110"/>
            <a:ext cx="5218399" cy="198626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71AE48A-756F-4746-BC33-670C01831DC3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F36E951-D043-4C12-A6C1-FD5A4DD4A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F565B1-8003-4EE8-A5AC-CC1BE7AFE660}"/>
              </a:ext>
            </a:extLst>
          </p:cNvPr>
          <p:cNvSpPr txBox="1"/>
          <p:nvPr/>
        </p:nvSpPr>
        <p:spPr>
          <a:xfrm>
            <a:off x="3992089" y="4345370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40822" y="278092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3511" y="2812576"/>
            <a:ext cx="49385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1283" y="3465004"/>
            <a:ext cx="38278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14004" y="3304190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75A2BD2B-3134-40DC-9FFD-40132A9363D4}"/>
              </a:ext>
            </a:extLst>
          </p:cNvPr>
          <p:cNvSpPr txBox="1"/>
          <p:nvPr/>
        </p:nvSpPr>
        <p:spPr>
          <a:xfrm>
            <a:off x="531110" y="1464589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A04880-2FDA-42B9-A2AB-777A0EF0A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2390015"/>
            <a:ext cx="5368478" cy="195773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190C006-5C88-4CF7-8E52-96DD6E95B7C8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5CA798B-192B-42E8-978E-3F976A2978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D8A5A6-0C01-49C7-9394-25E39803094E}"/>
              </a:ext>
            </a:extLst>
          </p:cNvPr>
          <p:cNvSpPr txBox="1"/>
          <p:nvPr/>
        </p:nvSpPr>
        <p:spPr>
          <a:xfrm>
            <a:off x="3992089" y="4345370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068" y="284858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5996" y="2672916"/>
            <a:ext cx="49385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7984" y="3320988"/>
            <a:ext cx="38278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68044" y="3320988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3374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\lesson02\ops\ms_lesson02\images\ms_41_2_08\ms_41_2_08_03_01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F8CCE6-F6AD-4680-B0C8-04AECA231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27" y="2359110"/>
            <a:ext cx="5218399" cy="198626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71AE48A-756F-4746-BC33-670C01831DC3}"/>
              </a:ext>
            </a:extLst>
          </p:cNvPr>
          <p:cNvSpPr/>
          <p:nvPr/>
        </p:nvSpPr>
        <p:spPr bwMode="auto">
          <a:xfrm>
            <a:off x="3335930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F36E951-D043-4C12-A6C1-FD5A4DD4A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735" y="4169254"/>
            <a:ext cx="340254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F565B1-8003-4EE8-A5AC-CC1BE7AFE660}"/>
              </a:ext>
            </a:extLst>
          </p:cNvPr>
          <p:cNvSpPr txBox="1"/>
          <p:nvPr/>
        </p:nvSpPr>
        <p:spPr>
          <a:xfrm>
            <a:off x="3992089" y="4345370"/>
            <a:ext cx="48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619A508-CB52-4441-B7A5-5089590E18C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AD0CA0C-908E-438E-BF12-ADFB1F382051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xmlns="" id="{1947D8BD-031F-4DC5-9B89-51791E75F7F8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xmlns="" id="{9A3D3BEC-8BFE-4591-8871-45711DE7D22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4FB8030C-5E2C-45F9-BD2B-0527C0146871}"/>
              </a:ext>
            </a:extLst>
          </p:cNvPr>
          <p:cNvSpPr txBox="1"/>
          <p:nvPr/>
        </p:nvSpPr>
        <p:spPr>
          <a:xfrm>
            <a:off x="323528" y="4172465"/>
            <a:ext cx="633670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 꼭짓점이 한 점에 모여 이루는 각도는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㉠에 알맞은 각도는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360°-100°-110°-70°=80°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971146"/>
            <a:ext cx="40713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사각형의 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각의 크기의 합은 얼마일까요 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40822" y="278092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3511" y="2812576"/>
            <a:ext cx="49385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01283" y="3465004"/>
            <a:ext cx="38278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14004" y="3304190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7080121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41698</TotalTime>
  <Words>2248</Words>
  <Application>Microsoft Office PowerPoint</Application>
  <PresentationFormat>화면 슬라이드 쇼(4:3)</PresentationFormat>
  <Paragraphs>648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7533</cp:revision>
  <dcterms:created xsi:type="dcterms:W3CDTF">2008-07-15T12:19:11Z</dcterms:created>
  <dcterms:modified xsi:type="dcterms:W3CDTF">2022-01-24T00:31:07Z</dcterms:modified>
</cp:coreProperties>
</file>