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93" r:id="rId8"/>
    <p:sldId id="1097" r:id="rId9"/>
    <p:sldId id="1289" r:id="rId10"/>
    <p:sldId id="1394" r:id="rId11"/>
    <p:sldId id="1312" r:id="rId12"/>
    <p:sldId id="1373" r:id="rId13"/>
    <p:sldId id="1377" r:id="rId14"/>
    <p:sldId id="1337" r:id="rId15"/>
    <p:sldId id="1381" r:id="rId16"/>
    <p:sldId id="1385" r:id="rId17"/>
    <p:sldId id="1345" r:id="rId18"/>
    <p:sldId id="1297" r:id="rId19"/>
    <p:sldId id="1315" r:id="rId20"/>
    <p:sldId id="1316" r:id="rId21"/>
    <p:sldId id="1322" r:id="rId22"/>
    <p:sldId id="1395" r:id="rId23"/>
    <p:sldId id="1396" r:id="rId24"/>
    <p:sldId id="1323" r:id="rId25"/>
    <p:sldId id="1324" r:id="rId26"/>
    <p:sldId id="1317" r:id="rId27"/>
    <p:sldId id="1319" r:id="rId28"/>
    <p:sldId id="1318" r:id="rId29"/>
    <p:sldId id="1320" r:id="rId30"/>
    <p:sldId id="1321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3F6"/>
    <a:srgbClr val="00DDFF"/>
    <a:srgbClr val="DBF1F2"/>
    <a:srgbClr val="EDE3F0"/>
    <a:srgbClr val="DCE6F5"/>
    <a:srgbClr val="FEEED2"/>
    <a:srgbClr val="F1DECA"/>
    <a:srgbClr val="D2E4BB"/>
    <a:srgbClr val="F2DFD0"/>
    <a:srgbClr val="E8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3" d="100"/>
          <a:sy n="83" d="100"/>
        </p:scale>
        <p:origin x="1651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604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156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3" name="직사각형 3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-626210" y="759025"/>
            <a:ext cx="7602313" cy="5199512"/>
            <a:chOff x="575556" y="1715364"/>
            <a:chExt cx="5427048" cy="371176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AE6F3FE-BD38-4C72-B87A-77838E983BF6}"/>
                </a:ext>
              </a:extLst>
            </p:cNvPr>
            <p:cNvGrpSpPr/>
            <p:nvPr/>
          </p:nvGrpSpPr>
          <p:grpSpPr>
            <a:xfrm>
              <a:off x="1232762" y="1715364"/>
              <a:ext cx="4470990" cy="3711765"/>
              <a:chOff x="1030346" y="1715364"/>
              <a:chExt cx="4470990" cy="371176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11FDC83D-DCDC-4D49-BE57-74A7C275E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346" y="1715364"/>
                <a:ext cx="4470990" cy="3711765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FA5BA77-F0DD-4CC7-AAA6-5F4C3854F6DB}"/>
                  </a:ext>
                </a:extLst>
              </p:cNvPr>
              <p:cNvSpPr/>
              <p:nvPr/>
            </p:nvSpPr>
            <p:spPr>
              <a:xfrm>
                <a:off x="2344199" y="2132856"/>
                <a:ext cx="828092" cy="648072"/>
              </a:xfrm>
              <a:prstGeom prst="rect">
                <a:avLst/>
              </a:prstGeom>
              <a:solidFill>
                <a:srgbClr val="FEEED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E41C9BB-DAC5-4869-8DD1-937DA7B85173}"/>
                  </a:ext>
                </a:extLst>
              </p:cNvPr>
              <p:cNvSpPr/>
              <p:nvPr/>
            </p:nvSpPr>
            <p:spPr>
              <a:xfrm>
                <a:off x="3352311" y="2010872"/>
                <a:ext cx="828092" cy="648072"/>
              </a:xfrm>
              <a:prstGeom prst="rect">
                <a:avLst/>
              </a:prstGeom>
              <a:solidFill>
                <a:srgbClr val="DCE6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479A60E-1722-48CB-96FF-AFE82C1D92EB}"/>
                  </a:ext>
                </a:extLst>
              </p:cNvPr>
              <p:cNvSpPr/>
              <p:nvPr/>
            </p:nvSpPr>
            <p:spPr>
              <a:xfrm>
                <a:off x="4237552" y="3613699"/>
                <a:ext cx="828092" cy="823413"/>
              </a:xfrm>
              <a:prstGeom prst="rect">
                <a:avLst/>
              </a:prstGeom>
              <a:solidFill>
                <a:srgbClr val="EDE3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FC3E3A3-977C-4112-848C-300CB173A581}"/>
                  </a:ext>
                </a:extLst>
              </p:cNvPr>
              <p:cNvSpPr/>
              <p:nvPr/>
            </p:nvSpPr>
            <p:spPr>
              <a:xfrm>
                <a:off x="1462895" y="3628453"/>
                <a:ext cx="1683322" cy="448619"/>
              </a:xfrm>
              <a:prstGeom prst="rect">
                <a:avLst/>
              </a:prstGeom>
              <a:solidFill>
                <a:srgbClr val="DBF1F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75C88F-0B7B-4B62-A68F-DBEBC13E85B1}"/>
                  </a:ext>
                </a:extLst>
              </p:cNvPr>
              <p:cNvSpPr/>
              <p:nvPr/>
            </p:nvSpPr>
            <p:spPr>
              <a:xfrm>
                <a:off x="4000384" y="2348880"/>
                <a:ext cx="720080" cy="296835"/>
              </a:xfrm>
              <a:prstGeom prst="rect">
                <a:avLst/>
              </a:prstGeom>
              <a:solidFill>
                <a:srgbClr val="DCE6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051BC35-2978-47E1-8691-35F8236A5597}"/>
                  </a:ext>
                </a:extLst>
              </p:cNvPr>
              <p:cNvSpPr/>
              <p:nvPr/>
            </p:nvSpPr>
            <p:spPr>
              <a:xfrm>
                <a:off x="3786322" y="3636220"/>
                <a:ext cx="828092" cy="296836"/>
              </a:xfrm>
              <a:prstGeom prst="rect">
                <a:avLst/>
              </a:prstGeom>
              <a:solidFill>
                <a:srgbClr val="EDE3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25F02B-A065-4880-A696-992DAEE8CD24}"/>
                </a:ext>
              </a:extLst>
            </p:cNvPr>
            <p:cNvSpPr txBox="1"/>
            <p:nvPr/>
          </p:nvSpPr>
          <p:spPr>
            <a:xfrm>
              <a:off x="3455876" y="2073042"/>
              <a:ext cx="2546728" cy="68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각도기의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맞추고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각도기의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밑금과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변인 변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ㄴㄷ을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맞추기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560892-B92A-4425-8504-A4EE611A1F79}"/>
                </a:ext>
              </a:extLst>
            </p:cNvPr>
            <p:cNvSpPr txBox="1"/>
            <p:nvPr/>
          </p:nvSpPr>
          <p:spPr>
            <a:xfrm>
              <a:off x="1931057" y="2204864"/>
              <a:ext cx="1524819" cy="527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자를 사용하여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한 변인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 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ㄴㄷ을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그리기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09A9BB-E987-492C-A7CA-A746F1808353}"/>
                </a:ext>
              </a:extLst>
            </p:cNvPr>
            <p:cNvSpPr txBox="1"/>
            <p:nvPr/>
          </p:nvSpPr>
          <p:spPr>
            <a:xfrm>
              <a:off x="3095836" y="3613699"/>
              <a:ext cx="2381840" cy="83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각도기를 떼고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자를 사용하여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한 변인 변 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ㄴㄱ을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그어 각도가 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90°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ㄱㄴㄷ을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완성하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B611BB-6808-4213-8BAB-C29401CDB6F1}"/>
                </a:ext>
              </a:extLst>
            </p:cNvPr>
            <p:cNvSpPr txBox="1"/>
            <p:nvPr/>
          </p:nvSpPr>
          <p:spPr>
            <a:xfrm>
              <a:off x="575556" y="3573016"/>
              <a:ext cx="2907163" cy="37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각도기의 밑금에서 시작하여 각도가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90°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되는 눈금에 점 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ㄱ을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표시하기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들어가게 글자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92736" y="139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74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15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A3D91CFA-3DAF-472C-961D-B2AD3540C606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그리기 위해 먼저 무엇을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0085B72-63B5-4066-93E4-E9B87095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F6CB8-E02E-4FF0-B498-2EA5B8BD6897}"/>
              </a:ext>
            </a:extLst>
          </p:cNvPr>
          <p:cNvSpPr/>
          <p:nvPr/>
        </p:nvSpPr>
        <p:spPr bwMode="auto">
          <a:xfrm>
            <a:off x="389042" y="2278600"/>
            <a:ext cx="6470868" cy="782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각도기의 중심과 각의 </a:t>
            </a:r>
            <a:r>
              <a:rPr lang="ko-KR" altLang="en-US" sz="19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맞추고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각도기의 밑금과 각의 한 변을 맞춰야 합니다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6CFD046-25C3-467F-BFE3-07FF5C46A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288" y="2883876"/>
            <a:ext cx="360000" cy="3550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EDE38D02-DDE8-4114-BE44-10909C39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9843030-205C-482D-A979-D251D6FAF616}"/>
              </a:ext>
            </a:extLst>
          </p:cNvPr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9" y="2382316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2C86C52D-7FAF-406D-9741-73ED1F25C7A5}"/>
              </a:ext>
            </a:extLst>
          </p:cNvPr>
          <p:cNvSpPr/>
          <p:nvPr/>
        </p:nvSpPr>
        <p:spPr>
          <a:xfrm>
            <a:off x="315771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91468" y="12656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59491" y="12084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1528" y="12541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399551" y="119704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15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- 2_3_04.html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549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2_3_4_01.sgv / 2_3_4_01_line.sgv  / 2_3_4_01_answer.sgv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6">
            <a:extLst>
              <a:ext uri="{FF2B5EF4-FFF2-40B4-BE49-F238E27FC236}">
                <a16:creationId xmlns:a16="http://schemas.microsoft.com/office/drawing/2014/main" id="{EDE38D02-DDE8-4114-BE44-10909C39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45D16B0-AB0F-4574-8A14-0F54BC032D7E}"/>
              </a:ext>
            </a:extLst>
          </p:cNvPr>
          <p:cNvSpPr/>
          <p:nvPr/>
        </p:nvSpPr>
        <p:spPr>
          <a:xfrm>
            <a:off x="6494848" y="5021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CD27FAE-EEA1-4595-990E-ECE945A0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818" y="2384884"/>
            <a:ext cx="1407654" cy="8931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175198" y="5090473"/>
            <a:ext cx="1512277" cy="1038827"/>
            <a:chOff x="7175198" y="4761148"/>
            <a:chExt cx="1512277" cy="103882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309" y="4809835"/>
              <a:ext cx="1503166" cy="990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42F2245E-7732-4310-948D-D848D28F1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198" y="4761148"/>
              <a:ext cx="237620" cy="190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28" y="3924301"/>
            <a:ext cx="355270" cy="476061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55" y="235484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577740" y="1736812"/>
            <a:ext cx="3714340" cy="3384374"/>
            <a:chOff x="2159732" y="2163234"/>
            <a:chExt cx="3008831" cy="2741540"/>
          </a:xfrm>
        </p:grpSpPr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id="{BBD70DE6-5825-4A50-8E0F-91FF6DBDCF33}"/>
                </a:ext>
              </a:extLst>
            </p:cNvPr>
            <p:cNvSpPr txBox="1"/>
            <p:nvPr/>
          </p:nvSpPr>
          <p:spPr>
            <a:xfrm>
              <a:off x="2468264" y="4113076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id="{B2E554F9-983A-48EE-8EEE-78EB85BC2FDC}"/>
                </a:ext>
              </a:extLst>
            </p:cNvPr>
            <p:cNvSpPr txBox="1"/>
            <p:nvPr/>
          </p:nvSpPr>
          <p:spPr>
            <a:xfrm>
              <a:off x="4022350" y="4113076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159732" y="2441744"/>
              <a:ext cx="3008831" cy="2463030"/>
            </a:xfrm>
            <a:prstGeom prst="round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264" y="3824241"/>
              <a:ext cx="2085960" cy="33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모서리가 둥근 직사각형 67"/>
            <p:cNvSpPr/>
            <p:nvPr/>
          </p:nvSpPr>
          <p:spPr>
            <a:xfrm>
              <a:off x="3215958" y="2172407"/>
              <a:ext cx="779494" cy="2682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AD729175-9363-4505-B25A-E149D9FACDB1}"/>
                </a:ext>
              </a:extLst>
            </p:cNvPr>
            <p:cNvSpPr txBox="1"/>
            <p:nvPr/>
          </p:nvSpPr>
          <p:spPr>
            <a:xfrm>
              <a:off x="3418643" y="2163234"/>
              <a:ext cx="536181" cy="311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68152" y="3662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1690286" y="2219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91468" y="12656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59491" y="12084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31528" y="1254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99551" y="119704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7" y="529418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53" y="5367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84" y="53613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41" y="529418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645D16B0-AB0F-4574-8A14-0F54BC032D7E}"/>
              </a:ext>
            </a:extLst>
          </p:cNvPr>
          <p:cNvSpPr/>
          <p:nvPr/>
        </p:nvSpPr>
        <p:spPr>
          <a:xfrm>
            <a:off x="2601119" y="5138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04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EDE38D02-DDE8-4114-BE44-10909C39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45D16B0-AB0F-4574-8A14-0F54BC032D7E}"/>
              </a:ext>
            </a:extLst>
          </p:cNvPr>
          <p:cNvSpPr/>
          <p:nvPr/>
        </p:nvSpPr>
        <p:spPr>
          <a:xfrm>
            <a:off x="5725803" y="5094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49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2_3_4_02.sgv / 2_3_4_02_line.sgv  / 2_3_4_02_answer.sgv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- 2_3_04.html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55" y="235484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1577740" y="1736812"/>
            <a:ext cx="3714340" cy="3492388"/>
            <a:chOff x="2159732" y="2163234"/>
            <a:chExt cx="3008831" cy="2829037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02201">
              <a:off x="2661714" y="4151819"/>
              <a:ext cx="2085960" cy="33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모서리가 둥근 직사각형 65"/>
            <p:cNvSpPr/>
            <p:nvPr/>
          </p:nvSpPr>
          <p:spPr>
            <a:xfrm>
              <a:off x="3215958" y="2172407"/>
              <a:ext cx="779494" cy="2682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AD729175-9363-4505-B25A-E149D9FACDB1}"/>
                </a:ext>
              </a:extLst>
            </p:cNvPr>
            <p:cNvSpPr txBox="1"/>
            <p:nvPr/>
          </p:nvSpPr>
          <p:spPr>
            <a:xfrm>
              <a:off x="3418643" y="2163234"/>
              <a:ext cx="536181" cy="311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45°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id="{B2E554F9-983A-48EE-8EEE-78EB85BC2FDC}"/>
                </a:ext>
              </a:extLst>
            </p:cNvPr>
            <p:cNvSpPr txBox="1"/>
            <p:nvPr/>
          </p:nvSpPr>
          <p:spPr>
            <a:xfrm>
              <a:off x="3158852" y="3586764"/>
              <a:ext cx="318122" cy="31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id="{BBD70DE6-5825-4A50-8E0F-91FF6DBDCF33}"/>
                </a:ext>
              </a:extLst>
            </p:cNvPr>
            <p:cNvSpPr txBox="1"/>
            <p:nvPr/>
          </p:nvSpPr>
          <p:spPr>
            <a:xfrm>
              <a:off x="4556091" y="4607550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159732" y="2441744"/>
              <a:ext cx="3008831" cy="2463030"/>
            </a:xfrm>
            <a:prstGeom prst="round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855779" y="4209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1690286" y="2219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82" y="4501111"/>
            <a:ext cx="355270" cy="4760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82" y="2348853"/>
            <a:ext cx="1371217" cy="110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372226" y="4805166"/>
            <a:ext cx="1349251" cy="1355468"/>
            <a:chOff x="7389508" y="4563159"/>
            <a:chExt cx="1349251" cy="13554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508" y="4563159"/>
              <a:ext cx="1349251" cy="1355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42F2245E-7732-4310-948D-D848D28F1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508" y="4805166"/>
              <a:ext cx="237620" cy="190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7" y="529418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53" y="5367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84" y="53613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41" y="529418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 flipH="1">
            <a:off x="2826852" y="5302311"/>
            <a:ext cx="1540674" cy="269893"/>
            <a:chOff x="223014" y="6327459"/>
            <a:chExt cx="1540674" cy="269893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4" y="6327459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30" y="640092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61" y="639464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18" y="632745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322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41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47355A36-B886-4D5E-9DDA-0CD69526371D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그리기 위해 먼저 무엇을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D73E756-0081-4956-8274-4B9C7E43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B17FF-8947-49E5-A81A-9E5DD7C322F1}"/>
              </a:ext>
            </a:extLst>
          </p:cNvPr>
          <p:cNvSpPr/>
          <p:nvPr/>
        </p:nvSpPr>
        <p:spPr bwMode="auto">
          <a:xfrm>
            <a:off x="353344" y="2212227"/>
            <a:ext cx="6342892" cy="10007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꼭짓점을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정한 뒤 각도기의 중심과 각의 </a:t>
            </a:r>
            <a:r>
              <a:rPr lang="ko-KR" altLang="en-US" sz="19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꼭짓점을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맞추고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각도기의 밑금과 주어진 선을 맞춰야 합니다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601763C-AE74-44DC-B7AA-BA3080E2C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36" y="2084372"/>
            <a:ext cx="360000" cy="3550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9" y="2254017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C86C52D-7FAF-406D-9741-73ED1F25C7A5}"/>
              </a:ext>
            </a:extLst>
          </p:cNvPr>
          <p:cNvSpPr/>
          <p:nvPr/>
        </p:nvSpPr>
        <p:spPr>
          <a:xfrm>
            <a:off x="315771" y="2076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91468" y="12656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859491" y="12084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528" y="12541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99551" y="119704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1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2_3_5_01.svg  /  2_3_5_01_line.svg  /  2_3_5_01_answer.sgv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52" y="4330398"/>
            <a:ext cx="355270" cy="476061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55" y="235484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577740" y="1736812"/>
            <a:ext cx="3714340" cy="3384374"/>
            <a:chOff x="2159732" y="2163234"/>
            <a:chExt cx="3008831" cy="274154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2159732" y="2441744"/>
              <a:ext cx="3008831" cy="2463030"/>
            </a:xfrm>
            <a:prstGeom prst="round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215958" y="2172407"/>
              <a:ext cx="779494" cy="2682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AD729175-9363-4505-B25A-E149D9FACDB1}"/>
                </a:ext>
              </a:extLst>
            </p:cNvPr>
            <p:cNvSpPr txBox="1"/>
            <p:nvPr/>
          </p:nvSpPr>
          <p:spPr>
            <a:xfrm>
              <a:off x="3407438" y="2163234"/>
              <a:ext cx="536181" cy="311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60°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46076" y="4068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1690286" y="2219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74882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- 2_3_05.html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>
            <a:off x="2881629" y="3753036"/>
            <a:ext cx="1686523" cy="8640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56" y="2360596"/>
            <a:ext cx="1392216" cy="102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374134" y="5032596"/>
            <a:ext cx="1446338" cy="1456744"/>
            <a:chOff x="7374134" y="4712318"/>
            <a:chExt cx="1446338" cy="145674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134" y="4712318"/>
              <a:ext cx="1446338" cy="1456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42F2245E-7732-4310-948D-D848D28F1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134" y="5025748"/>
              <a:ext cx="237620" cy="190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91468" y="12656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59491" y="12084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31528" y="1254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99551" y="119704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7" y="529418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53" y="5367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84" y="53613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41" y="529418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645D16B0-AB0F-4574-8A14-0F54BC032D7E}"/>
              </a:ext>
            </a:extLst>
          </p:cNvPr>
          <p:cNvSpPr/>
          <p:nvPr/>
        </p:nvSpPr>
        <p:spPr>
          <a:xfrm>
            <a:off x="2601119" y="5138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5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42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2_3_5_02.svg  /  2_3_5_02_line.svg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58" y="4645125"/>
            <a:ext cx="355270" cy="476061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55" y="235484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1577740" y="1736812"/>
            <a:ext cx="3714340" cy="3384374"/>
            <a:chOff x="2159732" y="2163234"/>
            <a:chExt cx="3008831" cy="274154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159732" y="2441744"/>
              <a:ext cx="3008831" cy="2463030"/>
            </a:xfrm>
            <a:prstGeom prst="round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215958" y="2172407"/>
              <a:ext cx="779494" cy="2682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AD729175-9363-4505-B25A-E149D9FACDB1}"/>
                </a:ext>
              </a:extLst>
            </p:cNvPr>
            <p:cNvSpPr txBox="1"/>
            <p:nvPr/>
          </p:nvSpPr>
          <p:spPr>
            <a:xfrm>
              <a:off x="3349108" y="2163234"/>
              <a:ext cx="536181" cy="311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135°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3636293" y="4382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1690286" y="2219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74882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- 2_3_05.html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2080433" y="3553384"/>
            <a:ext cx="1354477" cy="128384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03" y="2277985"/>
            <a:ext cx="1338449" cy="11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220353" y="4918655"/>
            <a:ext cx="1668789" cy="814601"/>
            <a:chOff x="7220353" y="4847322"/>
            <a:chExt cx="1668789" cy="81460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353" y="4883155"/>
              <a:ext cx="1668789" cy="778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42F2245E-7732-4310-948D-D848D28F1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316" y="4847322"/>
              <a:ext cx="237620" cy="190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91468" y="12656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59491" y="12084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31528" y="1254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99551" y="119704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7" y="529418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53" y="5367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84" y="53613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41" y="529418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 flipH="1">
            <a:off x="2826852" y="5302311"/>
            <a:ext cx="1540674" cy="269893"/>
            <a:chOff x="223014" y="6327459"/>
            <a:chExt cx="1540674" cy="269893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4" y="6327459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30" y="640092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61" y="639464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18" y="632745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438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963087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사다리를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˚의 각도로 펼치려고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˚의 각을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298AB5-8EB3-4A9F-9852-36C3C67B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3" y="1834068"/>
            <a:ext cx="6721202" cy="3152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2778049"/>
            <a:ext cx="432048" cy="57894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680012" y="2631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74882" y="980728"/>
            <a:ext cx="215973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이벤트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- 2_3_05.html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55" y="2420888"/>
            <a:ext cx="1750157" cy="8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41" y="4797152"/>
            <a:ext cx="1933614" cy="93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3" y="1834068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163434" y="1699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0" y="963087"/>
            <a:ext cx="476256" cy="38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82058" y="1251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39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2_3_7_01.png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2_3_7_01_answer.sgv  /  2_3_7_01_line.sgv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32" y="4795110"/>
            <a:ext cx="258357" cy="20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크기가 주어진 각 그려보기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8567" y="2370126"/>
            <a:ext cx="6290843" cy="24630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E7A9C8-FD11-486B-BE84-1A1F1669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0" y="2550146"/>
            <a:ext cx="6052474" cy="20882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36DE61-0492-4B6D-9775-8AA20FD02734}"/>
              </a:ext>
            </a:extLst>
          </p:cNvPr>
          <p:cNvSpPr/>
          <p:nvPr/>
        </p:nvSpPr>
        <p:spPr>
          <a:xfrm>
            <a:off x="2014752" y="2982222"/>
            <a:ext cx="972108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22C51F-6EB9-451F-9E78-B34502082D73}"/>
              </a:ext>
            </a:extLst>
          </p:cNvPr>
          <p:cNvSpPr/>
          <p:nvPr/>
        </p:nvSpPr>
        <p:spPr>
          <a:xfrm>
            <a:off x="2001824" y="3396889"/>
            <a:ext cx="985036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92E498-999E-47BC-B0D2-439472C43AA5}"/>
              </a:ext>
            </a:extLst>
          </p:cNvPr>
          <p:cNvSpPr/>
          <p:nvPr/>
        </p:nvSpPr>
        <p:spPr>
          <a:xfrm>
            <a:off x="1870736" y="3198982"/>
            <a:ext cx="1246480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53">
            <a:extLst>
              <a:ext uri="{FF2B5EF4-FFF2-40B4-BE49-F238E27FC236}">
                <a16:creationId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1726720" y="3006797"/>
            <a:ext cx="1548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각도기의 중심과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밑금에 각의 꼭짓점과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변을 각각 맞추기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EED30-E229-4949-BF03-428C10CBE4E0}"/>
              </a:ext>
            </a:extLst>
          </p:cNvPr>
          <p:cNvSpPr/>
          <p:nvPr/>
        </p:nvSpPr>
        <p:spPr>
          <a:xfrm>
            <a:off x="684533" y="3361556"/>
            <a:ext cx="754155" cy="43088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6EE4B-C1DF-4029-89B7-6769D70515F3}"/>
              </a:ext>
            </a:extLst>
          </p:cNvPr>
          <p:cNvSpPr/>
          <p:nvPr/>
        </p:nvSpPr>
        <p:spPr>
          <a:xfrm>
            <a:off x="3522576" y="3567759"/>
            <a:ext cx="1408500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56B1B1E6-7BE2-4C11-9AAA-F1DA2798B5D0}"/>
              </a:ext>
            </a:extLst>
          </p:cNvPr>
          <p:cNvSpPr txBox="1"/>
          <p:nvPr/>
        </p:nvSpPr>
        <p:spPr>
          <a:xfrm>
            <a:off x="287524" y="3352868"/>
            <a:ext cx="154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한 변을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그리기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B0D1F3-6378-4124-857A-1D4FE491F7AF}"/>
              </a:ext>
            </a:extLst>
          </p:cNvPr>
          <p:cNvSpPr/>
          <p:nvPr/>
        </p:nvSpPr>
        <p:spPr>
          <a:xfrm>
            <a:off x="3715867" y="3756322"/>
            <a:ext cx="999186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53">
            <a:extLst>
              <a:ext uri="{FF2B5EF4-FFF2-40B4-BE49-F238E27FC236}">
                <a16:creationId xmlns:a16="http://schemas.microsoft.com/office/drawing/2014/main" id="{0D4ABE4B-F182-4242-BF93-497871AC6C97}"/>
              </a:ext>
            </a:extLst>
          </p:cNvPr>
          <p:cNvSpPr txBox="1"/>
          <p:nvPr/>
        </p:nvSpPr>
        <p:spPr>
          <a:xfrm>
            <a:off x="3349585" y="3555087"/>
            <a:ext cx="1754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그리려는 각도의 눈금에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점을 표시하기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D16C43-5832-4FFF-B1F4-C4145A5D8337}"/>
              </a:ext>
            </a:extLst>
          </p:cNvPr>
          <p:cNvSpPr/>
          <p:nvPr/>
        </p:nvSpPr>
        <p:spPr>
          <a:xfrm>
            <a:off x="5492603" y="2958379"/>
            <a:ext cx="867606" cy="600164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97E840F5-B8CC-4739-A68B-388E992F072B}"/>
              </a:ext>
            </a:extLst>
          </p:cNvPr>
          <p:cNvSpPr txBox="1"/>
          <p:nvPr/>
        </p:nvSpPr>
        <p:spPr>
          <a:xfrm>
            <a:off x="5348928" y="2982222"/>
            <a:ext cx="11549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나머지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변을 그어 각을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완성하기</a:t>
            </a:r>
          </a:p>
        </p:txBody>
      </p: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26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\app\resource\contents\lesson02\ops\2\images\2_3\2_3_6_01.svg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72586" y="3008994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86" y="31394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5850"/>
              </p:ext>
            </p:extLst>
          </p:nvPr>
        </p:nvGraphicFramePr>
        <p:xfrm>
          <a:off x="184914" y="122048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크기가 주어진 각을 그리는 방법 생각하기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˚인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ㄱㄴㄷ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각도의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ㄱㄴㄷ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주어진 각도의 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suh_h_0401_02_0004_203_1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70953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0425" y="2434951"/>
            <a:ext cx="3042146" cy="1756694"/>
            <a:chOff x="2500096" y="2354679"/>
            <a:chExt cx="2269250" cy="1310384"/>
          </a:xfrm>
        </p:grpSpPr>
        <p:pic>
          <p:nvPicPr>
            <p:cNvPr id="3" name="_x317813608">
              <a:extLst>
                <a:ext uri="{FF2B5EF4-FFF2-40B4-BE49-F238E27FC236}">
                  <a16:creationId xmlns:a16="http://schemas.microsoft.com/office/drawing/2014/main" id="{C164A578-23EC-42F5-8AE3-F6D2110E3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034" y="2354679"/>
              <a:ext cx="2217312" cy="121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BCC028-C2F3-434E-A2E8-943ABDAA76D3}"/>
                </a:ext>
              </a:extLst>
            </p:cNvPr>
            <p:cNvSpPr/>
            <p:nvPr/>
          </p:nvSpPr>
          <p:spPr>
            <a:xfrm>
              <a:off x="2735796" y="263691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B433F5A-AB35-4E56-956F-F4DBE85D53EE}"/>
                </a:ext>
              </a:extLst>
            </p:cNvPr>
            <p:cNvSpPr/>
            <p:nvPr/>
          </p:nvSpPr>
          <p:spPr>
            <a:xfrm>
              <a:off x="2583994" y="33893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63DE967-7CAB-48A8-89FC-BBEBD68C61D0}"/>
                </a:ext>
              </a:extLst>
            </p:cNvPr>
            <p:cNvSpPr/>
            <p:nvPr/>
          </p:nvSpPr>
          <p:spPr>
            <a:xfrm>
              <a:off x="3696334" y="3416991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id="{C6DA689D-B63B-4F8C-88AA-5ECB6010F4BA}"/>
                </a:ext>
              </a:extLst>
            </p:cNvPr>
            <p:cNvSpPr txBox="1"/>
            <p:nvPr/>
          </p:nvSpPr>
          <p:spPr>
            <a:xfrm>
              <a:off x="2500096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53">
              <a:extLst>
                <a:ext uri="{FF2B5EF4-FFF2-40B4-BE49-F238E27FC236}">
                  <a16:creationId xmlns:a16="http://schemas.microsoft.com/office/drawing/2014/main" id="{5BB85B6E-B57B-47C2-9C18-24D53C46D39F}"/>
                </a:ext>
              </a:extLst>
            </p:cNvPr>
            <p:cNvSpPr txBox="1"/>
            <p:nvPr/>
          </p:nvSpPr>
          <p:spPr>
            <a:xfrm>
              <a:off x="3602054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53">
              <a:extLst>
                <a:ext uri="{FF2B5EF4-FFF2-40B4-BE49-F238E27FC236}">
                  <a16:creationId xmlns:a16="http://schemas.microsoft.com/office/drawing/2014/main" id="{6F01912B-4889-49FA-9204-0990568CE3C2}"/>
                </a:ext>
              </a:extLst>
            </p:cNvPr>
            <p:cNvSpPr txBox="1"/>
            <p:nvPr/>
          </p:nvSpPr>
          <p:spPr>
            <a:xfrm>
              <a:off x="2656002" y="2574262"/>
              <a:ext cx="458336" cy="35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˚인 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2220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6652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18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12">
            <a:extLst>
              <a:ext uri="{FF2B5EF4-FFF2-40B4-BE49-F238E27FC236}">
                <a16:creationId xmlns:a16="http://schemas.microsoft.com/office/drawing/2014/main" id="{9D5D10C6-A458-4E4A-9A06-1030D0FA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352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34">
            <a:extLst>
              <a:ext uri="{FF2B5EF4-FFF2-40B4-BE49-F238E27FC236}">
                <a16:creationId xmlns:a16="http://schemas.microsoft.com/office/drawing/2014/main" id="{0E7F4068-95E7-42AA-A214-1944F0367806}"/>
              </a:ext>
            </a:extLst>
          </p:cNvPr>
          <p:cNvSpPr/>
          <p:nvPr/>
        </p:nvSpPr>
        <p:spPr>
          <a:xfrm>
            <a:off x="395536" y="4041068"/>
            <a:ext cx="6265401" cy="112527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7901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id="{20EED9B2-333A-4358-9C22-6C0B78197EEE}"/>
              </a:ext>
            </a:extLst>
          </p:cNvPr>
          <p:cNvSpPr txBox="1"/>
          <p:nvPr/>
        </p:nvSpPr>
        <p:spPr>
          <a:xfrm>
            <a:off x="872914" y="4096219"/>
            <a:ext cx="57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사용하여 변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ㄴㄱ를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그립니다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364399" y="5324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5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172111"/>
            <a:ext cx="373418" cy="37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2271681" y="4774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11" y="484336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58" y="491055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19" y="484336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9484" y="489723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7309" y="490014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1949906" y="2577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0425" y="2434951"/>
            <a:ext cx="3042146" cy="1756694"/>
            <a:chOff x="2500096" y="2354679"/>
            <a:chExt cx="2269250" cy="1310384"/>
          </a:xfrm>
        </p:grpSpPr>
        <p:pic>
          <p:nvPicPr>
            <p:cNvPr id="3" name="_x317813608">
              <a:extLst>
                <a:ext uri="{FF2B5EF4-FFF2-40B4-BE49-F238E27FC236}">
                  <a16:creationId xmlns:a16="http://schemas.microsoft.com/office/drawing/2014/main" id="{C164A578-23EC-42F5-8AE3-F6D2110E3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034" y="2354679"/>
              <a:ext cx="2217312" cy="121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BCC028-C2F3-434E-A2E8-943ABDAA76D3}"/>
                </a:ext>
              </a:extLst>
            </p:cNvPr>
            <p:cNvSpPr/>
            <p:nvPr/>
          </p:nvSpPr>
          <p:spPr>
            <a:xfrm>
              <a:off x="2735796" y="263691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B433F5A-AB35-4E56-956F-F4DBE85D53EE}"/>
                </a:ext>
              </a:extLst>
            </p:cNvPr>
            <p:cNvSpPr/>
            <p:nvPr/>
          </p:nvSpPr>
          <p:spPr>
            <a:xfrm>
              <a:off x="2583994" y="33893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63DE967-7CAB-48A8-89FC-BBEBD68C61D0}"/>
                </a:ext>
              </a:extLst>
            </p:cNvPr>
            <p:cNvSpPr/>
            <p:nvPr/>
          </p:nvSpPr>
          <p:spPr>
            <a:xfrm>
              <a:off x="3696334" y="3416991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id="{C6DA689D-B63B-4F8C-88AA-5ECB6010F4BA}"/>
                </a:ext>
              </a:extLst>
            </p:cNvPr>
            <p:cNvSpPr txBox="1"/>
            <p:nvPr/>
          </p:nvSpPr>
          <p:spPr>
            <a:xfrm>
              <a:off x="2500096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53">
              <a:extLst>
                <a:ext uri="{FF2B5EF4-FFF2-40B4-BE49-F238E27FC236}">
                  <a16:creationId xmlns:a16="http://schemas.microsoft.com/office/drawing/2014/main" id="{5BB85B6E-B57B-47C2-9C18-24D53C46D39F}"/>
                </a:ext>
              </a:extLst>
            </p:cNvPr>
            <p:cNvSpPr txBox="1"/>
            <p:nvPr/>
          </p:nvSpPr>
          <p:spPr>
            <a:xfrm>
              <a:off x="3602054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53">
              <a:extLst>
                <a:ext uri="{FF2B5EF4-FFF2-40B4-BE49-F238E27FC236}">
                  <a16:creationId xmlns:a16="http://schemas.microsoft.com/office/drawing/2014/main" id="{6F01912B-4889-49FA-9204-0990568CE3C2}"/>
                </a:ext>
              </a:extLst>
            </p:cNvPr>
            <p:cNvSpPr txBox="1"/>
            <p:nvPr/>
          </p:nvSpPr>
          <p:spPr>
            <a:xfrm>
              <a:off x="2656002" y="2574262"/>
              <a:ext cx="458336" cy="35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2220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6652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897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모서리가 둥근 직사각형 34">
            <a:extLst>
              <a:ext uri="{FF2B5EF4-FFF2-40B4-BE49-F238E27FC236}">
                <a16:creationId xmlns:a16="http://schemas.microsoft.com/office/drawing/2014/main" id="{0E7F4068-95E7-42AA-A214-1944F0367806}"/>
              </a:ext>
            </a:extLst>
          </p:cNvPr>
          <p:cNvSpPr/>
          <p:nvPr/>
        </p:nvSpPr>
        <p:spPr>
          <a:xfrm>
            <a:off x="395536" y="4041068"/>
            <a:ext cx="6265401" cy="112527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7901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id="{20EED9B2-333A-4358-9C22-6C0B78197EEE}"/>
              </a:ext>
            </a:extLst>
          </p:cNvPr>
          <p:cNvSpPr txBox="1"/>
          <p:nvPr/>
        </p:nvSpPr>
        <p:spPr>
          <a:xfrm>
            <a:off x="872914" y="4114817"/>
            <a:ext cx="57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각도기의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중심과 각의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 을 맞추고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각도기의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밑금과 변   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맞춥니다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_x298369464">
            <a:extLst>
              <a:ext uri="{FF2B5EF4-FFF2-40B4-BE49-F238E27FC236}">
                <a16:creationId xmlns:a16="http://schemas.microsoft.com/office/drawing/2014/main" id="{AD293C4C-E1C3-4C2D-92BD-33060007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760" y="4144934"/>
            <a:ext cx="311172" cy="31286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4191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77ECE39-4B66-48B0-8E73-CD075AC5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905" y="4331620"/>
            <a:ext cx="360000" cy="35500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8F66367B-D7E6-42DB-98B6-BA3A10586951}"/>
              </a:ext>
            </a:extLst>
          </p:cNvPr>
          <p:cNvSpPr/>
          <p:nvPr/>
        </p:nvSpPr>
        <p:spPr bwMode="auto">
          <a:xfrm>
            <a:off x="4018409" y="4103840"/>
            <a:ext cx="40387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_x298369464">
            <a:extLst>
              <a:ext uri="{FF2B5EF4-FFF2-40B4-BE49-F238E27FC236}">
                <a16:creationId xmlns:a16="http://schemas.microsoft.com/office/drawing/2014/main" id="{ABF51DA4-4663-439C-BE7C-D7982B42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49" y="4428108"/>
            <a:ext cx="582560" cy="31286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4191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B6277A-A772-4D47-A339-D5DB62A62D81}"/>
              </a:ext>
            </a:extLst>
          </p:cNvPr>
          <p:cNvSpPr/>
          <p:nvPr/>
        </p:nvSpPr>
        <p:spPr bwMode="auto">
          <a:xfrm>
            <a:off x="1999799" y="4387014"/>
            <a:ext cx="6840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4B4A578E-75DF-4BEF-B29C-6A01530E7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95" y="4540920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357984" y="5140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6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4122123"/>
            <a:ext cx="373418" cy="38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7079" y="490413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75" y="495345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33" y="488626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0323" y="494304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88245" y="495605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˚인 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9D5D10C6-A458-4E4A-9A06-1030D0FA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352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66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0425" y="2434951"/>
            <a:ext cx="3042146" cy="1756694"/>
            <a:chOff x="2500096" y="2354679"/>
            <a:chExt cx="2269250" cy="1310384"/>
          </a:xfrm>
        </p:grpSpPr>
        <p:pic>
          <p:nvPicPr>
            <p:cNvPr id="3" name="_x317813608">
              <a:extLst>
                <a:ext uri="{FF2B5EF4-FFF2-40B4-BE49-F238E27FC236}">
                  <a16:creationId xmlns:a16="http://schemas.microsoft.com/office/drawing/2014/main" id="{C164A578-23EC-42F5-8AE3-F6D2110E3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034" y="2354679"/>
              <a:ext cx="2217312" cy="121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BCC028-C2F3-434E-A2E8-943ABDAA76D3}"/>
                </a:ext>
              </a:extLst>
            </p:cNvPr>
            <p:cNvSpPr/>
            <p:nvPr/>
          </p:nvSpPr>
          <p:spPr>
            <a:xfrm>
              <a:off x="2735796" y="263691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B433F5A-AB35-4E56-956F-F4DBE85D53EE}"/>
                </a:ext>
              </a:extLst>
            </p:cNvPr>
            <p:cNvSpPr/>
            <p:nvPr/>
          </p:nvSpPr>
          <p:spPr>
            <a:xfrm>
              <a:off x="2583994" y="33893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63DE967-7CAB-48A8-89FC-BBEBD68C61D0}"/>
                </a:ext>
              </a:extLst>
            </p:cNvPr>
            <p:cNvSpPr/>
            <p:nvPr/>
          </p:nvSpPr>
          <p:spPr>
            <a:xfrm>
              <a:off x="3696334" y="3416991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id="{C6DA689D-B63B-4F8C-88AA-5ECB6010F4BA}"/>
                </a:ext>
              </a:extLst>
            </p:cNvPr>
            <p:cNvSpPr txBox="1"/>
            <p:nvPr/>
          </p:nvSpPr>
          <p:spPr>
            <a:xfrm>
              <a:off x="2500096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53">
              <a:extLst>
                <a:ext uri="{FF2B5EF4-FFF2-40B4-BE49-F238E27FC236}">
                  <a16:creationId xmlns:a16="http://schemas.microsoft.com/office/drawing/2014/main" id="{5BB85B6E-B57B-47C2-9C18-24D53C46D39F}"/>
                </a:ext>
              </a:extLst>
            </p:cNvPr>
            <p:cNvSpPr txBox="1"/>
            <p:nvPr/>
          </p:nvSpPr>
          <p:spPr>
            <a:xfrm>
              <a:off x="3602054" y="3269034"/>
              <a:ext cx="458336" cy="39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53">
              <a:extLst>
                <a:ext uri="{FF2B5EF4-FFF2-40B4-BE49-F238E27FC236}">
                  <a16:creationId xmlns:a16="http://schemas.microsoft.com/office/drawing/2014/main" id="{6F01912B-4889-49FA-9204-0990568CE3C2}"/>
                </a:ext>
              </a:extLst>
            </p:cNvPr>
            <p:cNvSpPr txBox="1"/>
            <p:nvPr/>
          </p:nvSpPr>
          <p:spPr>
            <a:xfrm>
              <a:off x="2656002" y="2574262"/>
              <a:ext cx="458336" cy="35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222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665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2220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6652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55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모서리가 둥근 직사각형 34">
            <a:extLst>
              <a:ext uri="{FF2B5EF4-FFF2-40B4-BE49-F238E27FC236}">
                <a16:creationId xmlns:a16="http://schemas.microsoft.com/office/drawing/2014/main" id="{0E7F4068-95E7-42AA-A214-1944F0367806}"/>
              </a:ext>
            </a:extLst>
          </p:cNvPr>
          <p:cNvSpPr/>
          <p:nvPr/>
        </p:nvSpPr>
        <p:spPr>
          <a:xfrm>
            <a:off x="395536" y="4041068"/>
            <a:ext cx="6265401" cy="112527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7901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id="{20EED9B2-333A-4358-9C22-6C0B78197EEE}"/>
              </a:ext>
            </a:extLst>
          </p:cNvPr>
          <p:cNvSpPr txBox="1"/>
          <p:nvPr/>
        </p:nvSpPr>
        <p:spPr>
          <a:xfrm>
            <a:off x="872914" y="4114817"/>
            <a:ext cx="57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각도기를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떼고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자를 이용하여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변   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그어 각도가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완성합니다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_x298369464">
            <a:extLst>
              <a:ext uri="{FF2B5EF4-FFF2-40B4-BE49-F238E27FC236}">
                <a16:creationId xmlns:a16="http://schemas.microsoft.com/office/drawing/2014/main" id="{84B000F2-8D52-40C3-BA69-4AC710AB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89" y="4153989"/>
            <a:ext cx="582560" cy="31286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4191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0092D00-ACE9-4C9A-A03E-5D79CFDB245C}"/>
              </a:ext>
            </a:extLst>
          </p:cNvPr>
          <p:cNvSpPr/>
          <p:nvPr/>
        </p:nvSpPr>
        <p:spPr bwMode="auto">
          <a:xfrm>
            <a:off x="4465839" y="4112895"/>
            <a:ext cx="6840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526C6387-ED9D-4435-82A8-BBE90D687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76" y="3949609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357984" y="5140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73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5" y="4114817"/>
            <a:ext cx="386997" cy="38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7658" y="484108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5323" y="485267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90" y="49013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25" y="490244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71" y="490763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˚인 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9D5D10C6-A458-4E4A-9A06-1030D0FA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352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칸 클릭하면 예시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118044F8-7BE4-46A0-ABA5-784A51A5C87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122083" y="4491084"/>
            <a:ext cx="1936882" cy="846128"/>
            <a:chOff x="7927706" y="4357916"/>
            <a:chExt cx="2465178" cy="107691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C54D929-A148-47DC-8203-7434B2CA01D6}"/>
                </a:ext>
              </a:extLst>
            </p:cNvPr>
            <p:cNvGrpSpPr/>
            <p:nvPr/>
          </p:nvGrpSpPr>
          <p:grpSpPr>
            <a:xfrm>
              <a:off x="7927706" y="5074088"/>
              <a:ext cx="1576390" cy="360742"/>
              <a:chOff x="2697862" y="4112374"/>
              <a:chExt cx="1576390" cy="360742"/>
            </a:xfrm>
          </p:grpSpPr>
          <p:pic>
            <p:nvPicPr>
              <p:cNvPr id="2049" name="_x316207768">
                <a:extLst>
                  <a:ext uri="{FF2B5EF4-FFF2-40B4-BE49-F238E27FC236}">
                    <a16:creationId xmlns:a16="http://schemas.microsoft.com/office/drawing/2014/main" id="{C1D234F6-8CA3-4C14-AD19-728907452C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7862" y="4112374"/>
                <a:ext cx="1406086" cy="331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A278D25-9BE4-42E9-9DD6-F6ACF2B8C10F}"/>
                  </a:ext>
                </a:extLst>
              </p:cNvPr>
              <p:cNvSpPr/>
              <p:nvPr/>
            </p:nvSpPr>
            <p:spPr>
              <a:xfrm>
                <a:off x="2832794" y="4281906"/>
                <a:ext cx="219703" cy="1912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53">
                <a:extLst>
                  <a:ext uri="{FF2B5EF4-FFF2-40B4-BE49-F238E27FC236}">
                    <a16:creationId xmlns:a16="http://schemas.microsoft.com/office/drawing/2014/main" id="{C8C437A1-8360-435C-B9CF-6B79F5FA3CF6}"/>
                  </a:ext>
                </a:extLst>
              </p:cNvPr>
              <p:cNvSpPr txBox="1"/>
              <p:nvPr/>
            </p:nvSpPr>
            <p:spPr>
              <a:xfrm>
                <a:off x="2774345" y="4139499"/>
                <a:ext cx="458336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dirty="0" err="1">
                    <a:latin typeface="맑은 고딕" pitchFamily="50" charset="-127"/>
                    <a:ea typeface="맑은 고딕" pitchFamily="50" charset="-127"/>
                  </a:rPr>
                  <a:t>ㄱ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C24EAEB-D1ED-40DF-BC76-6735FA11E733}"/>
                  </a:ext>
                </a:extLst>
              </p:cNvPr>
              <p:cNvSpPr/>
              <p:nvPr/>
            </p:nvSpPr>
            <p:spPr>
              <a:xfrm>
                <a:off x="3870569" y="4267275"/>
                <a:ext cx="219703" cy="1912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53">
                <a:extLst>
                  <a:ext uri="{FF2B5EF4-FFF2-40B4-BE49-F238E27FC236}">
                    <a16:creationId xmlns:a16="http://schemas.microsoft.com/office/drawing/2014/main" id="{C2BA04D3-7FA6-40CC-A78A-0A8CB9608788}"/>
                  </a:ext>
                </a:extLst>
              </p:cNvPr>
              <p:cNvSpPr txBox="1"/>
              <p:nvPr/>
            </p:nvSpPr>
            <p:spPr>
              <a:xfrm>
                <a:off x="3815916" y="4139499"/>
                <a:ext cx="458336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dirty="0" err="1">
                    <a:latin typeface="맑은 고딕" pitchFamily="50" charset="-127"/>
                    <a:ea typeface="맑은 고딕" pitchFamily="50" charset="-127"/>
                  </a:rPr>
                  <a:t>ㄴ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A7694DE-0D29-486A-8ED5-9C0718BB892E}"/>
                </a:ext>
              </a:extLst>
            </p:cNvPr>
            <p:cNvGrpSpPr/>
            <p:nvPr/>
          </p:nvGrpSpPr>
          <p:grpSpPr>
            <a:xfrm>
              <a:off x="9188702" y="4357916"/>
              <a:ext cx="1204182" cy="871073"/>
              <a:chOff x="3958858" y="3396202"/>
              <a:chExt cx="1204182" cy="871073"/>
            </a:xfrm>
          </p:grpSpPr>
          <p:pic>
            <p:nvPicPr>
              <p:cNvPr id="2054" name="_x180753640">
                <a:extLst>
                  <a:ext uri="{FF2B5EF4-FFF2-40B4-BE49-F238E27FC236}">
                    <a16:creationId xmlns:a16="http://schemas.microsoft.com/office/drawing/2014/main" id="{015E300B-95F5-4513-99D9-5CD59BA683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152" b="15061"/>
              <a:stretch/>
            </p:blipFill>
            <p:spPr bwMode="auto">
              <a:xfrm>
                <a:off x="3958858" y="3396202"/>
                <a:ext cx="1020951" cy="871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7CAFB4C-1F5D-4D5C-8B1A-502F196F534F}"/>
                  </a:ext>
                </a:extLst>
              </p:cNvPr>
              <p:cNvSpPr/>
              <p:nvPr/>
            </p:nvSpPr>
            <p:spPr>
              <a:xfrm>
                <a:off x="4747952" y="3605991"/>
                <a:ext cx="219703" cy="1912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id="{B0AB9F69-A5C8-4830-986F-B5B292E44544}"/>
                  </a:ext>
                </a:extLst>
              </p:cNvPr>
              <p:cNvSpPr txBox="1"/>
              <p:nvPr/>
            </p:nvSpPr>
            <p:spPr>
              <a:xfrm>
                <a:off x="4704704" y="3447915"/>
                <a:ext cx="458336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rgbClr val="00DDFF"/>
                    </a:solidFill>
                    <a:latin typeface="맑은 고딕" pitchFamily="50" charset="-127"/>
                    <a:ea typeface="맑은 고딕" pitchFamily="50" charset="-127"/>
                  </a:rPr>
                  <a:t>ㄷ</a:t>
                </a:r>
                <a:endParaRPr lang="ko-KR" altLang="en-US" dirty="0">
                  <a:solidFill>
                    <a:srgbClr val="00DD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515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68045" y="1934219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807321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4" y="2206946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4779085" y="220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95736" y="2420888"/>
            <a:ext cx="2631392" cy="2618039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378856" y="2661593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2483768" y="2648235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21" y="270139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3192591" y="2517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C54D929-A148-47DC-8203-7434B2CA01D6}"/>
              </a:ext>
            </a:extLst>
          </p:cNvPr>
          <p:cNvGrpSpPr/>
          <p:nvPr/>
        </p:nvGrpSpPr>
        <p:grpSpPr>
          <a:xfrm>
            <a:off x="2349468" y="4357916"/>
            <a:ext cx="1564744" cy="558040"/>
            <a:chOff x="2668474" y="4112374"/>
            <a:chExt cx="1564744" cy="558040"/>
          </a:xfrm>
        </p:grpSpPr>
        <p:pic>
          <p:nvPicPr>
            <p:cNvPr id="87" name="_x316207768">
              <a:extLst>
                <a:ext uri="{FF2B5EF4-FFF2-40B4-BE49-F238E27FC236}">
                  <a16:creationId xmlns:a16="http://schemas.microsoft.com/office/drawing/2014/main" id="{C1D234F6-8CA3-4C14-AD19-728907452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862" y="4112374"/>
              <a:ext cx="1406086" cy="33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A278D25-9BE4-42E9-9DD6-F6ACF2B8C10F}"/>
                </a:ext>
              </a:extLst>
            </p:cNvPr>
            <p:cNvSpPr/>
            <p:nvPr/>
          </p:nvSpPr>
          <p:spPr>
            <a:xfrm>
              <a:off x="2832794" y="4281906"/>
              <a:ext cx="219703" cy="19121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9" name="TextBox 53">
              <a:extLst>
                <a:ext uri="{FF2B5EF4-FFF2-40B4-BE49-F238E27FC236}">
                  <a16:creationId xmlns:a16="http://schemas.microsoft.com/office/drawing/2014/main" id="{C8C437A1-8360-435C-B9CF-6B79F5FA3CF6}"/>
                </a:ext>
              </a:extLst>
            </p:cNvPr>
            <p:cNvSpPr txBox="1"/>
            <p:nvPr/>
          </p:nvSpPr>
          <p:spPr>
            <a:xfrm>
              <a:off x="2668474" y="4139499"/>
              <a:ext cx="4583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C24EAEB-D1ED-40DF-BC76-6735FA11E733}"/>
                </a:ext>
              </a:extLst>
            </p:cNvPr>
            <p:cNvSpPr/>
            <p:nvPr/>
          </p:nvSpPr>
          <p:spPr>
            <a:xfrm>
              <a:off x="3870569" y="4267275"/>
              <a:ext cx="219703" cy="19121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1" name="TextBox 53">
              <a:extLst>
                <a:ext uri="{FF2B5EF4-FFF2-40B4-BE49-F238E27FC236}">
                  <a16:creationId xmlns:a16="http://schemas.microsoft.com/office/drawing/2014/main" id="{C2BA04D3-7FA6-40CC-A78A-0A8CB9608788}"/>
                </a:ext>
              </a:extLst>
            </p:cNvPr>
            <p:cNvSpPr txBox="1"/>
            <p:nvPr/>
          </p:nvSpPr>
          <p:spPr>
            <a:xfrm>
              <a:off x="3774882" y="4139499"/>
              <a:ext cx="45833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C64AD223-BA5F-45AF-B8BC-277A73B8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70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58011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20" y="5563656"/>
            <a:ext cx="973889" cy="3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B12CCBCE-F3CC-41D7-9204-A8B050A27E0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6946" y="4477293"/>
            <a:ext cx="2062197" cy="1511957"/>
            <a:chOff x="8088888" y="4837470"/>
            <a:chExt cx="2062197" cy="15119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A244319-FF81-44CF-AFB5-3177E02FA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18"/>
            <a:stretch/>
          </p:blipFill>
          <p:spPr>
            <a:xfrm>
              <a:off x="9079129" y="4854002"/>
              <a:ext cx="1071956" cy="14954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D56DBB6-6653-49CA-99B9-DBB95931F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888"/>
            <a:stretch/>
          </p:blipFill>
          <p:spPr>
            <a:xfrm>
              <a:off x="8088888" y="4837470"/>
              <a:ext cx="990242" cy="1495425"/>
            </a:xfrm>
            <a:prstGeom prst="rect">
              <a:avLst/>
            </a:prstGeom>
          </p:spPr>
        </p:pic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칸 클릭하면 예시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968045" y="1934219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07321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4" y="2206946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4779085" y="220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95736" y="2420888"/>
            <a:ext cx="2631392" cy="2618039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78856" y="2661593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2553115" y="2648235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21" y="270139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3192591" y="2517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C64AD223-BA5F-45AF-B8BC-277A73B8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70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58011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20" y="5563656"/>
            <a:ext cx="973889" cy="3062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A244319-FF81-44CF-AFB5-3177E02FA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18"/>
          <a:stretch/>
        </p:blipFill>
        <p:spPr>
          <a:xfrm>
            <a:off x="3699122" y="3251882"/>
            <a:ext cx="1071956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10597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10597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10502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ㄷㄱㄴ을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어느 곳에 찍어야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9B49A21-72B6-4EB7-AE22-2AEDF440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1" y="2340739"/>
            <a:ext cx="4353541" cy="2896625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90E79624-9CB3-4A85-A2EB-595CAF6EF847}"/>
              </a:ext>
            </a:extLst>
          </p:cNvPr>
          <p:cNvSpPr/>
          <p:nvPr/>
        </p:nvSpPr>
        <p:spPr>
          <a:xfrm>
            <a:off x="3608570" y="2420888"/>
            <a:ext cx="387366" cy="396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C478033-6DB6-40D1-9BD3-61E738FFA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880" y="2236347"/>
            <a:ext cx="1635456" cy="36419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7A4D254-4F4D-4D08-ADE5-E7EED82AB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816" y="2361376"/>
            <a:ext cx="360000" cy="355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56EE1CD-BA42-4C96-B1D6-71C6077A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/>
          <a:stretch/>
        </p:blipFill>
        <p:spPr>
          <a:xfrm>
            <a:off x="949741" y="2127474"/>
            <a:ext cx="5675768" cy="2824659"/>
          </a:xfrm>
          <a:prstGeom prst="rect">
            <a:avLst/>
          </a:prstGeom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FA417197-6D01-48B4-A026-91695CA935F4}"/>
              </a:ext>
            </a:extLst>
          </p:cNvPr>
          <p:cNvSpPr/>
          <p:nvPr/>
        </p:nvSpPr>
        <p:spPr>
          <a:xfrm>
            <a:off x="506976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DAF65578-DAF2-4FCF-A18A-30377A3D785A}"/>
              </a:ext>
            </a:extLst>
          </p:cNvPr>
          <p:cNvSpPr/>
          <p:nvPr/>
        </p:nvSpPr>
        <p:spPr>
          <a:xfrm>
            <a:off x="712760" y="2370692"/>
            <a:ext cx="4363296" cy="257047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96B1B5E-DBCB-49EA-A8CA-51054EC8C3CA}"/>
              </a:ext>
            </a:extLst>
          </p:cNvPr>
          <p:cNvSpPr/>
          <p:nvPr/>
        </p:nvSpPr>
        <p:spPr>
          <a:xfrm>
            <a:off x="2418181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681B3826-0047-4391-B7F6-77830B15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8" y="2492896"/>
            <a:ext cx="410932" cy="33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검은 선은 처음에 그려져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보기 칸 클릭하면 예시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4841853" y="205606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타원 88"/>
          <p:cNvSpPr/>
          <p:nvPr/>
        </p:nvSpPr>
        <p:spPr>
          <a:xfrm>
            <a:off x="6458842" y="191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22" y="2328795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타원 90"/>
          <p:cNvSpPr/>
          <p:nvPr/>
        </p:nvSpPr>
        <p:spPr>
          <a:xfrm>
            <a:off x="6456495" y="2328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36199" y="2398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1693" y="2591177"/>
            <a:ext cx="2877344" cy="2043850"/>
            <a:chOff x="1451693" y="2591177"/>
            <a:chExt cx="2877344" cy="204385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1B6F842-934B-4317-ADFF-EAE769A66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047"/>
            <a:stretch/>
          </p:blipFill>
          <p:spPr>
            <a:xfrm>
              <a:off x="1451693" y="2591177"/>
              <a:ext cx="2877344" cy="2043850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 bwMode="auto">
            <a:xfrm>
              <a:off x="1853698" y="4518014"/>
              <a:ext cx="204870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458945" y="4371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C64AD223-BA5F-45AF-B8BC-277A73B8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70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58011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20" y="5563656"/>
            <a:ext cx="973889" cy="3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4B4C6E24-E1FB-4083-9716-B49BC50A8BC0}"/>
              </a:ext>
            </a:extLst>
          </p:cNvPr>
          <p:cNvSpPr/>
          <p:nvPr/>
        </p:nvSpPr>
        <p:spPr>
          <a:xfrm>
            <a:off x="3796464" y="3200845"/>
            <a:ext cx="2179692" cy="1992351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왼쪽 각과 크기가 같은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D4407E7-ADE1-4F5E-90BD-5E795CB8B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22"/>
          <a:stretch/>
        </p:blipFill>
        <p:spPr>
          <a:xfrm>
            <a:off x="1024156" y="3420452"/>
            <a:ext cx="1765143" cy="14688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786B3B2-26F6-4F2F-8675-4051566B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592" y="3671207"/>
            <a:ext cx="2062112" cy="1134162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6190FC82-7D89-4FD6-A2B1-B052AA28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17640"/>
            <a:ext cx="350747" cy="31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4841853" y="205606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22" y="2328795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010518" y="3627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검은색 선분만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25330" y="191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025285" y="2349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31636" y="5129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4DC084-EAAD-4656-B84E-D53212C8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" y="917765"/>
            <a:ext cx="6840252" cy="462386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632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활용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게이트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그리기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89" y="2367079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주어진 각도의 각을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그림을 창의적으로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D4C40E03-1307-454A-A0EF-EA2DCF83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2" y="1592796"/>
            <a:ext cx="560660" cy="35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FE34F7D6-5C13-4AEF-AAE9-BA39DA32C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786" y="2528992"/>
            <a:ext cx="2294889" cy="244068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FE19C54-558D-4680-B368-75B2270EF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666" y="2557395"/>
            <a:ext cx="2308233" cy="2385728"/>
          </a:xfrm>
          <a:prstGeom prst="rect">
            <a:avLst/>
          </a:prstGeom>
        </p:spPr>
      </p:pic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1294889B-5826-43FE-B4F3-D4E783C5C481}"/>
              </a:ext>
            </a:extLst>
          </p:cNvPr>
          <p:cNvSpPr/>
          <p:nvPr/>
        </p:nvSpPr>
        <p:spPr>
          <a:xfrm>
            <a:off x="1384915" y="2853427"/>
            <a:ext cx="702809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4B39DB6F-1754-44C5-93BD-842FC9FBB323}"/>
              </a:ext>
            </a:extLst>
          </p:cNvPr>
          <p:cNvSpPr/>
          <p:nvPr/>
        </p:nvSpPr>
        <p:spPr>
          <a:xfrm>
            <a:off x="3952565" y="2765257"/>
            <a:ext cx="702809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5BD83AD8-6D9B-4DAF-AAF2-AADD71634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22988" r="4627" b="21389"/>
          <a:stretch/>
        </p:blipFill>
        <p:spPr>
          <a:xfrm>
            <a:off x="156385" y="1719879"/>
            <a:ext cx="3607715" cy="289694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4691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3823" y="172579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59084" y="1007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707" y="2192446"/>
            <a:ext cx="2965203" cy="6985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아이가 삼각자와 책을 이용해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˚의 각을 그렸습니다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199945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5309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3332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596" y="1244958"/>
            <a:ext cx="521274" cy="256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07353" y="1199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86" y="448585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725554" y="4601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7B8CE7-2715-4FF5-847B-E4F46F8CBBE0}"/>
              </a:ext>
            </a:extLst>
          </p:cNvPr>
          <p:cNvSpPr/>
          <p:nvPr/>
        </p:nvSpPr>
        <p:spPr bwMode="auto">
          <a:xfrm>
            <a:off x="3894707" y="2996490"/>
            <a:ext cx="2965203" cy="9614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다른 크기의 각들은 어떻게 그릴 수 있는지 생각하고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37B9B5F-82E7-4780-84EE-FAFFBFF9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72" y="2888940"/>
            <a:ext cx="360000" cy="355000"/>
          </a:xfrm>
          <a:prstGeom prst="rect">
            <a:avLst/>
          </a:prstGeom>
        </p:spPr>
      </p:pic>
      <p:sp>
        <p:nvSpPr>
          <p:cNvPr id="52" name="말풍선: 사각형 8">
            <a:extLst>
              <a:ext uri="{FF2B5EF4-FFF2-40B4-BE49-F238E27FC236}">
                <a16:creationId xmlns:a16="http://schemas.microsoft.com/office/drawing/2014/main" id="{203D136B-7FEC-425E-81C9-F4607D69D231}"/>
              </a:ext>
            </a:extLst>
          </p:cNvPr>
          <p:cNvSpPr/>
          <p:nvPr/>
        </p:nvSpPr>
        <p:spPr>
          <a:xfrm flipH="1">
            <a:off x="192744" y="1851491"/>
            <a:ext cx="1390924" cy="526548"/>
          </a:xfrm>
          <a:prstGeom prst="wedgeRoundRectCallout">
            <a:avLst>
              <a:gd name="adj1" fmla="val -24552"/>
              <a:gd name="adj2" fmla="val 7131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삼각자를 이용해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말풍선: 사각형 8">
            <a:extLst>
              <a:ext uri="{FF2B5EF4-FFF2-40B4-BE49-F238E27FC236}">
                <a16:creationId xmlns:a16="http://schemas.microsoft.com/office/drawing/2014/main" id="{BE4E2C09-F63E-4CD2-8592-DC6DFE76E43A}"/>
              </a:ext>
            </a:extLst>
          </p:cNvPr>
          <p:cNvSpPr/>
          <p:nvPr/>
        </p:nvSpPr>
        <p:spPr>
          <a:xfrm flipH="1">
            <a:off x="1727199" y="1950224"/>
            <a:ext cx="1264197" cy="527234"/>
          </a:xfrm>
          <a:prstGeom prst="wedgeRoundRectCallout">
            <a:avLst>
              <a:gd name="adj1" fmla="val 30978"/>
              <a:gd name="adj2" fmla="val 7264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책을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2311436" y="2648768"/>
            <a:ext cx="1501884" cy="484442"/>
          </a:xfrm>
          <a:prstGeom prst="wedgeRoundRectCallout">
            <a:avLst>
              <a:gd name="adj1" fmla="val -4270"/>
              <a:gd name="adj2" fmla="val 6892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크기의 각들은 어떻게 그릴 수 있을까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5671A70-B3F8-4CF3-8025-F1EA9891F841}"/>
              </a:ext>
            </a:extLst>
          </p:cNvPr>
          <p:cNvSpPr/>
          <p:nvPr/>
        </p:nvSpPr>
        <p:spPr>
          <a:xfrm>
            <a:off x="217204" y="1632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152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9955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3433" y="1524563"/>
            <a:ext cx="1980220" cy="9436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D5828D5-2B66-48CB-8110-5676BC2993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22988" r="4627" b="21389"/>
          <a:stretch/>
        </p:blipFill>
        <p:spPr>
          <a:xfrm>
            <a:off x="137175" y="1241072"/>
            <a:ext cx="6739081" cy="4490288"/>
          </a:xfrm>
          <a:prstGeom prst="rect">
            <a:avLst/>
          </a:prstGeom>
        </p:spPr>
      </p:pic>
      <p:sp>
        <p:nvSpPr>
          <p:cNvPr id="13" name="말풍선: 사각형 8">
            <a:extLst>
              <a:ext uri="{FF2B5EF4-FFF2-40B4-BE49-F238E27FC236}">
                <a16:creationId xmlns:a16="http://schemas.microsoft.com/office/drawing/2014/main" id="{203D136B-7FEC-425E-81C9-F4607D69D231}"/>
              </a:ext>
            </a:extLst>
          </p:cNvPr>
          <p:cNvSpPr/>
          <p:nvPr/>
        </p:nvSpPr>
        <p:spPr>
          <a:xfrm flipH="1">
            <a:off x="242632" y="1410011"/>
            <a:ext cx="2205132" cy="890336"/>
          </a:xfrm>
          <a:prstGeom prst="wedgeRoundRectCallout">
            <a:avLst>
              <a:gd name="adj1" fmla="val -23153"/>
              <a:gd name="adj2" fmla="val 6891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삼각자를 이용해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말풍선: 사각형 8">
            <a:extLst>
              <a:ext uri="{FF2B5EF4-FFF2-40B4-BE49-F238E27FC236}">
                <a16:creationId xmlns:a16="http://schemas.microsoft.com/office/drawing/2014/main" id="{BE4E2C09-F63E-4CD2-8592-DC6DFE76E43A}"/>
              </a:ext>
            </a:extLst>
          </p:cNvPr>
          <p:cNvSpPr/>
          <p:nvPr/>
        </p:nvSpPr>
        <p:spPr>
          <a:xfrm flipH="1">
            <a:off x="2671547" y="1410011"/>
            <a:ext cx="2188484" cy="968883"/>
          </a:xfrm>
          <a:prstGeom prst="wedgeRoundRectCallout">
            <a:avLst>
              <a:gd name="adj1" fmla="val 30978"/>
              <a:gd name="adj2" fmla="val 7264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책을 이용해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말풍선: 사각형 8">
            <a:extLst>
              <a:ext uri="{FF2B5EF4-FFF2-40B4-BE49-F238E27FC236}">
                <a16:creationId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4765138" y="2418537"/>
            <a:ext cx="1849015" cy="968883"/>
          </a:xfrm>
          <a:prstGeom prst="wedgeRoundRectCallout">
            <a:avLst>
              <a:gd name="adj1" fmla="val -4270"/>
              <a:gd name="adj2" fmla="val 6892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크기의 각들은 어떻게 그릴 수 있을까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394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)4-1-2(4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242632" y="124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9399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˚의 각을 그릴 수 있는 방법을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198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848" y="2821972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91468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9491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42755" y="1256399"/>
            <a:ext cx="521274" cy="25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24231" y="12062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324"/>
            <a:ext cx="2974460" cy="643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직각으로 접은 종이를 이용하여 그립니다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BD83AD8-6D9B-4DAF-AAF2-AADD71634B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22988" r="4627" b="21389"/>
          <a:stretch/>
        </p:blipFill>
        <p:spPr>
          <a:xfrm>
            <a:off x="156385" y="1719879"/>
            <a:ext cx="3607715" cy="289694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86" y="448585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말풍선: 사각형 8">
            <a:extLst>
              <a:ext uri="{FF2B5EF4-FFF2-40B4-BE49-F238E27FC236}">
                <a16:creationId xmlns:a16="http://schemas.microsoft.com/office/drawing/2014/main" id="{203D136B-7FEC-425E-81C9-F4607D69D231}"/>
              </a:ext>
            </a:extLst>
          </p:cNvPr>
          <p:cNvSpPr/>
          <p:nvPr/>
        </p:nvSpPr>
        <p:spPr>
          <a:xfrm flipH="1">
            <a:off x="192744" y="1851491"/>
            <a:ext cx="1390924" cy="526548"/>
          </a:xfrm>
          <a:prstGeom prst="wedgeRoundRectCallout">
            <a:avLst>
              <a:gd name="adj1" fmla="val -24552"/>
              <a:gd name="adj2" fmla="val 7131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삼각자를 이용해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사각형 8">
            <a:extLst>
              <a:ext uri="{FF2B5EF4-FFF2-40B4-BE49-F238E27FC236}">
                <a16:creationId xmlns:a16="http://schemas.microsoft.com/office/drawing/2014/main" id="{BE4E2C09-F63E-4CD2-8592-DC6DFE76E43A}"/>
              </a:ext>
            </a:extLst>
          </p:cNvPr>
          <p:cNvSpPr/>
          <p:nvPr/>
        </p:nvSpPr>
        <p:spPr>
          <a:xfrm flipH="1">
            <a:off x="1727199" y="1950224"/>
            <a:ext cx="1264197" cy="527234"/>
          </a:xfrm>
          <a:prstGeom prst="wedgeRoundRectCallout">
            <a:avLst>
              <a:gd name="adj1" fmla="val 30978"/>
              <a:gd name="adj2" fmla="val 7264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책을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사각형 8">
            <a:extLst>
              <a:ext uri="{FF2B5EF4-FFF2-40B4-BE49-F238E27FC236}">
                <a16:creationId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2311436" y="2648768"/>
            <a:ext cx="1501884" cy="484442"/>
          </a:xfrm>
          <a:prstGeom prst="wedgeRoundRectCallout">
            <a:avLst>
              <a:gd name="adj1" fmla="val -4270"/>
              <a:gd name="adj2" fmla="val 6892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크기의 각들은 어떻게 그릴 수 있을까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3152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9955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91468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9491" y="120426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42755" y="1256399"/>
            <a:ext cx="521274" cy="25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24231" y="12062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0F6D4661-7C7B-4409-AF9F-E3EDC6378A38}"/>
              </a:ext>
            </a:extLst>
          </p:cNvPr>
          <p:cNvSpPr txBox="1"/>
          <p:nvPr/>
        </p:nvSpPr>
        <p:spPr>
          <a:xfrm>
            <a:off x="3860711" y="1715503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˚가 아닌 다른 크기의 각들은 어떻게 그릴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98C83CE-5F27-42A7-89F7-DFAA214B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13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63D9D0-EB1E-4776-A914-464EE2197818}"/>
              </a:ext>
            </a:extLst>
          </p:cNvPr>
          <p:cNvSpPr/>
          <p:nvPr/>
        </p:nvSpPr>
        <p:spPr bwMode="auto">
          <a:xfrm>
            <a:off x="3916115" y="2392611"/>
            <a:ext cx="2974460" cy="672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각도기와 자를 사용하여 그릴 수 있을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37A122B-8B41-4CA9-A5F9-1FA067800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717" y="2887682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BD83AD8-6D9B-4DAF-AAF2-AADD71634B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22988" r="4627" b="21389"/>
          <a:stretch/>
        </p:blipFill>
        <p:spPr>
          <a:xfrm>
            <a:off x="156385" y="1719879"/>
            <a:ext cx="3607715" cy="289694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86" y="448585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말풍선: 사각형 8">
            <a:extLst>
              <a:ext uri="{FF2B5EF4-FFF2-40B4-BE49-F238E27FC236}">
                <a16:creationId xmlns:a16="http://schemas.microsoft.com/office/drawing/2014/main" id="{203D136B-7FEC-425E-81C9-F4607D69D231}"/>
              </a:ext>
            </a:extLst>
          </p:cNvPr>
          <p:cNvSpPr/>
          <p:nvPr/>
        </p:nvSpPr>
        <p:spPr>
          <a:xfrm flipH="1">
            <a:off x="192744" y="1851491"/>
            <a:ext cx="1390924" cy="526548"/>
          </a:xfrm>
          <a:prstGeom prst="wedgeRoundRectCallout">
            <a:avLst>
              <a:gd name="adj1" fmla="val -24552"/>
              <a:gd name="adj2" fmla="val 7131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삼각자를 이용해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사각형 8">
            <a:extLst>
              <a:ext uri="{FF2B5EF4-FFF2-40B4-BE49-F238E27FC236}">
                <a16:creationId xmlns:a16="http://schemas.microsoft.com/office/drawing/2014/main" id="{BE4E2C09-F63E-4CD2-8592-DC6DFE76E43A}"/>
              </a:ext>
            </a:extLst>
          </p:cNvPr>
          <p:cNvSpPr/>
          <p:nvPr/>
        </p:nvSpPr>
        <p:spPr>
          <a:xfrm flipH="1">
            <a:off x="1727199" y="1950224"/>
            <a:ext cx="1264197" cy="527234"/>
          </a:xfrm>
          <a:prstGeom prst="wedgeRoundRectCallout">
            <a:avLst>
              <a:gd name="adj1" fmla="val 30978"/>
              <a:gd name="adj2" fmla="val 7264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책을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˚의 각을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그렸어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사각형 8">
            <a:extLst>
              <a:ext uri="{FF2B5EF4-FFF2-40B4-BE49-F238E27FC236}">
                <a16:creationId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2311436" y="2648768"/>
            <a:ext cx="1501884" cy="484442"/>
          </a:xfrm>
          <a:prstGeom prst="wedgeRoundRectCallout">
            <a:avLst>
              <a:gd name="adj1" fmla="val -4270"/>
              <a:gd name="adj2" fmla="val 6892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크기의 각들은 어떻게 그릴 수 있을까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31528" y="124495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99551" y="1192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1392" y="2996952"/>
            <a:ext cx="47251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크기가 주어진 각을 그릴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88" y="31555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BBDEC26A-012C-4928-B3B4-873F7FCC2DA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D1E1BD5-B009-41B8-AEA2-25058168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479EE7-0A13-4D9E-B571-8B1586003F2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268915-DED4-42C9-8C54-F6CA6BAEFD9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띄어쓰기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활동 영상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들어가게 글자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098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˚인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63372" y="511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E6F3FE-BD38-4C72-B87A-77838E983BF6}"/>
              </a:ext>
            </a:extLst>
          </p:cNvPr>
          <p:cNvGrpSpPr/>
          <p:nvPr/>
        </p:nvGrpSpPr>
        <p:grpSpPr>
          <a:xfrm>
            <a:off x="1232762" y="1715364"/>
            <a:ext cx="4470990" cy="3711765"/>
            <a:chOff x="1030346" y="1715364"/>
            <a:chExt cx="4470990" cy="37117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FDC83D-DCDC-4D49-BE57-74A7C275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346" y="1715364"/>
              <a:ext cx="4470990" cy="37117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A5BA77-F0DD-4CC7-AAA6-5F4C3854F6DB}"/>
                </a:ext>
              </a:extLst>
            </p:cNvPr>
            <p:cNvSpPr/>
            <p:nvPr/>
          </p:nvSpPr>
          <p:spPr>
            <a:xfrm>
              <a:off x="2344199" y="2132856"/>
              <a:ext cx="828092" cy="648072"/>
            </a:xfrm>
            <a:prstGeom prst="rect">
              <a:avLst/>
            </a:prstGeom>
            <a:solidFill>
              <a:srgbClr val="FEEED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41C9BB-DAC5-4869-8DD1-937DA7B85173}"/>
                </a:ext>
              </a:extLst>
            </p:cNvPr>
            <p:cNvSpPr/>
            <p:nvPr/>
          </p:nvSpPr>
          <p:spPr>
            <a:xfrm>
              <a:off x="3352311" y="2010872"/>
              <a:ext cx="828092" cy="648072"/>
            </a:xfrm>
            <a:prstGeom prst="rect">
              <a:avLst/>
            </a:prstGeom>
            <a:solidFill>
              <a:srgbClr val="DCE6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79A60E-1722-48CB-96FF-AFE82C1D92EB}"/>
                </a:ext>
              </a:extLst>
            </p:cNvPr>
            <p:cNvSpPr/>
            <p:nvPr/>
          </p:nvSpPr>
          <p:spPr>
            <a:xfrm>
              <a:off x="4237552" y="3613699"/>
              <a:ext cx="828092" cy="823413"/>
            </a:xfrm>
            <a:prstGeom prst="rect">
              <a:avLst/>
            </a:prstGeom>
            <a:solidFill>
              <a:srgbClr val="EDE3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FC3E3A3-977C-4112-848C-300CB173A581}"/>
                </a:ext>
              </a:extLst>
            </p:cNvPr>
            <p:cNvSpPr/>
            <p:nvPr/>
          </p:nvSpPr>
          <p:spPr>
            <a:xfrm>
              <a:off x="1462895" y="3628453"/>
              <a:ext cx="1683322" cy="448619"/>
            </a:xfrm>
            <a:prstGeom prst="rect">
              <a:avLst/>
            </a:prstGeom>
            <a:solidFill>
              <a:srgbClr val="DBF1F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75C88F-0B7B-4B62-A68F-DBEBC13E85B1}"/>
                </a:ext>
              </a:extLst>
            </p:cNvPr>
            <p:cNvSpPr/>
            <p:nvPr/>
          </p:nvSpPr>
          <p:spPr>
            <a:xfrm>
              <a:off x="4000384" y="2348880"/>
              <a:ext cx="720080" cy="296835"/>
            </a:xfrm>
            <a:prstGeom prst="rect">
              <a:avLst/>
            </a:prstGeom>
            <a:solidFill>
              <a:srgbClr val="DCE6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51BC35-2978-47E1-8691-35F8236A5597}"/>
                </a:ext>
              </a:extLst>
            </p:cNvPr>
            <p:cNvSpPr/>
            <p:nvPr/>
          </p:nvSpPr>
          <p:spPr>
            <a:xfrm>
              <a:off x="3786322" y="3636220"/>
              <a:ext cx="828092" cy="296836"/>
            </a:xfrm>
            <a:prstGeom prst="rect">
              <a:avLst/>
            </a:prstGeom>
            <a:solidFill>
              <a:srgbClr val="EDE3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25F02B-A065-4880-A696-992DAEE8CD24}"/>
              </a:ext>
            </a:extLst>
          </p:cNvPr>
          <p:cNvSpPr txBox="1"/>
          <p:nvPr/>
        </p:nvSpPr>
        <p:spPr>
          <a:xfrm>
            <a:off x="3455876" y="2073042"/>
            <a:ext cx="254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중심과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맞추고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밑금과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변인 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ㄴㄷ을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맞추기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60892-B92A-4425-8504-A4EE611A1F79}"/>
              </a:ext>
            </a:extLst>
          </p:cNvPr>
          <p:cNvSpPr txBox="1"/>
          <p:nvPr/>
        </p:nvSpPr>
        <p:spPr>
          <a:xfrm>
            <a:off x="1931057" y="2204864"/>
            <a:ext cx="1524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사용하여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한 변인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ㄴㄷ을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그리기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9A9BB-E987-492C-A7CA-A746F1808353}"/>
              </a:ext>
            </a:extLst>
          </p:cNvPr>
          <p:cNvSpPr txBox="1"/>
          <p:nvPr/>
        </p:nvSpPr>
        <p:spPr>
          <a:xfrm>
            <a:off x="3095836" y="3613699"/>
            <a:ext cx="238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떼고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사용하여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한 변인 변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ㄴㄱ을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그어 각도가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90°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ㄱㄴㄷ을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B611BB-6808-4213-8BAB-C29401CDB6F1}"/>
              </a:ext>
            </a:extLst>
          </p:cNvPr>
          <p:cNvSpPr txBox="1"/>
          <p:nvPr/>
        </p:nvSpPr>
        <p:spPr>
          <a:xfrm>
            <a:off x="575556" y="3573016"/>
            <a:ext cx="290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밑금에서 시작하여 각도가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90°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눈금에 점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표시하기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46C261C-1D67-4EF7-88B6-AC452842F3D9}"/>
              </a:ext>
            </a:extLst>
          </p:cNvPr>
          <p:cNvSpPr/>
          <p:nvPr/>
        </p:nvSpPr>
        <p:spPr>
          <a:xfrm>
            <a:off x="1295400" y="1926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CB8C049-41B2-4BF1-83EE-0B8BF918A933}"/>
              </a:ext>
            </a:extLst>
          </p:cNvPr>
          <p:cNvSpPr/>
          <p:nvPr/>
        </p:nvSpPr>
        <p:spPr>
          <a:xfrm>
            <a:off x="6831746" y="1366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31" y="497966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566762" y="4781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10" y="1611940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46405</TotalTime>
  <Words>2328</Words>
  <Application>Microsoft Office PowerPoint</Application>
  <PresentationFormat>화면 슬라이드 쇼(4:3)</PresentationFormat>
  <Paragraphs>861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7893</cp:revision>
  <cp:lastPrinted>2021-12-20T01:30:02Z</cp:lastPrinted>
  <dcterms:created xsi:type="dcterms:W3CDTF">2008-07-15T12:19:11Z</dcterms:created>
  <dcterms:modified xsi:type="dcterms:W3CDTF">2022-01-22T05:52:28Z</dcterms:modified>
</cp:coreProperties>
</file>