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8" r:id="rId8"/>
    <p:sldId id="1097" r:id="rId9"/>
    <p:sldId id="1388" r:id="rId10"/>
    <p:sldId id="1389" r:id="rId11"/>
    <p:sldId id="1390" r:id="rId12"/>
    <p:sldId id="1391" r:id="rId13"/>
    <p:sldId id="1392" r:id="rId14"/>
    <p:sldId id="1312" r:id="rId15"/>
    <p:sldId id="1361" r:id="rId16"/>
    <p:sldId id="1382" r:id="rId17"/>
    <p:sldId id="1345" r:id="rId18"/>
    <p:sldId id="1297" r:id="rId19"/>
    <p:sldId id="1315" r:id="rId20"/>
    <p:sldId id="1316" r:id="rId21"/>
    <p:sldId id="1363" r:id="rId22"/>
    <p:sldId id="1364" r:id="rId23"/>
    <p:sldId id="1365" r:id="rId24"/>
    <p:sldId id="1385" r:id="rId25"/>
    <p:sldId id="1366" r:id="rId26"/>
    <p:sldId id="1367" r:id="rId27"/>
    <p:sldId id="1368" r:id="rId28"/>
    <p:sldId id="1386" r:id="rId29"/>
    <p:sldId id="1369" r:id="rId30"/>
    <p:sldId id="1370" r:id="rId31"/>
    <p:sldId id="1387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E0"/>
    <a:srgbClr val="FCF9D3"/>
    <a:srgbClr val="F6AEB5"/>
    <a:srgbClr val="CFE8E7"/>
    <a:srgbClr val="C5E1E0"/>
    <a:srgbClr val="FCEFD0"/>
    <a:srgbClr val="FEBEBE"/>
    <a:srgbClr val="FF0000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6909" autoAdjust="0"/>
  </p:normalViewPr>
  <p:slideViewPr>
    <p:cSldViewPr>
      <p:cViewPr varScale="1">
        <p:scale>
          <a:sx n="87" d="100"/>
          <a:sy n="87" d="100"/>
        </p:scale>
        <p:origin x="1618" y="77"/>
      </p:cViewPr>
      <p:guideLst>
        <p:guide orient="horz" pos="1525"/>
        <p:guide pos="45"/>
        <p:guide orient="horz" pos="2954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9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cdata2.tsherpa.co.kr/tsherpa/MultiMedia/Flash/2020/curri/index.html?flashxmlnum=pink700&amp;classa=A8-C1-41-MM-MM-04-03-06-0-0-0-0&amp;classno=MM_41_04/suh_0401_02_0006/suh_0401_02_0006_401_1.html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pink700&amp;classa=A8-C1-41-MM-MM-04-03-06-0-0-0-0&amp;classno=MM_41_04/suh_0401_02_0006/suh_0401_02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53.pn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43821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469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735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각도를 어림해볼까요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11">
            <a:extLst>
              <a:ext uri="{FF2B5EF4-FFF2-40B4-BE49-F238E27FC236}">
                <a16:creationId xmlns:a16="http://schemas.microsoft.com/office/drawing/2014/main" id="{A2919165-ED6A-40A1-91E5-541A8AF2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18" y="524150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>
            <a:extLst>
              <a:ext uri="{FF2B5EF4-FFF2-40B4-BE49-F238E27FC236}">
                <a16:creationId xmlns:a16="http://schemas.microsoft.com/office/drawing/2014/main" id="{EC3768E7-ED62-4058-8DDA-F107384F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34" y="531496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65" y="530869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4">
            <a:extLst>
              <a:ext uri="{FF2B5EF4-FFF2-40B4-BE49-F238E27FC236}">
                <a16:creationId xmlns:a16="http://schemas.microsoft.com/office/drawing/2014/main" id="{23AC9FB8-5159-4A27-AF5F-52E440BD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00" y="525936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440395" y="4079650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2411928" y="4107122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924555" y="4533443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43" y="4112665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BE3EEAE-3AD5-432B-B9ED-345A0D13357D}"/>
              </a:ext>
            </a:extLst>
          </p:cNvPr>
          <p:cNvGrpSpPr/>
          <p:nvPr/>
        </p:nvGrpSpPr>
        <p:grpSpPr>
          <a:xfrm>
            <a:off x="3733643" y="3772381"/>
            <a:ext cx="1622784" cy="741680"/>
            <a:chOff x="2767371" y="3681028"/>
            <a:chExt cx="1622784" cy="741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F906EA-2A9D-4EB4-BD24-B8B294C087F3}"/>
                </a:ext>
              </a:extLst>
            </p:cNvPr>
            <p:cNvSpPr/>
            <p:nvPr/>
          </p:nvSpPr>
          <p:spPr>
            <a:xfrm>
              <a:off x="3023828" y="3681028"/>
              <a:ext cx="1366327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436993A-1BAA-49CB-AFC1-C853C590E4CD}"/>
                </a:ext>
              </a:extLst>
            </p:cNvPr>
            <p:cNvSpPr/>
            <p:nvPr/>
          </p:nvSpPr>
          <p:spPr>
            <a:xfrm>
              <a:off x="2767371" y="3707780"/>
              <a:ext cx="463941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 descr="C:\Users\DB400SCA\Desktop\한대희 4-1 지도서\app\resource\contents\lesson02\ops\2\images\2_5\2_5_3_rul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66" y="1944340"/>
            <a:ext cx="1058700" cy="16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5184069" y="163610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190882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26" y="2024267"/>
            <a:ext cx="1753367" cy="16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0869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86" y="530489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409764" y="3808210"/>
            <a:ext cx="1082096" cy="594762"/>
            <a:chOff x="5960997" y="4257677"/>
            <a:chExt cx="1082096" cy="594762"/>
          </a:xfrm>
        </p:grpSpPr>
        <p:grpSp>
          <p:nvGrpSpPr>
            <p:cNvPr id="65" name="그룹 64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80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409765" y="4271337"/>
            <a:ext cx="1082115" cy="597823"/>
            <a:chOff x="5957663" y="4257677"/>
            <a:chExt cx="1082115" cy="597823"/>
          </a:xfrm>
        </p:grpSpPr>
        <p:grpSp>
          <p:nvGrpSpPr>
            <p:cNvPr id="70" name="그룹 69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997942"/>
            <a:ext cx="1032237" cy="10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1960620" y="4084972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삼각자를 가리지 않는 범위 안에서 위치함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7078283" y="5137011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삼각자에서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보이는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90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˚를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각도를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어림할 수 있어요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53583" y="3948732"/>
            <a:ext cx="3014501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644008" y="4000692"/>
            <a:ext cx="3024077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삼각자에서 보이는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˚와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˚를 기준으로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각도를 어림할 수 있어요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rot="5400000" flipV="1">
            <a:off x="4506465" y="4339628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5AFFD5C-1E93-4520-992B-7E619580EF44}"/>
              </a:ext>
            </a:extLst>
          </p:cNvPr>
          <p:cNvSpPr/>
          <p:nvPr/>
        </p:nvSpPr>
        <p:spPr>
          <a:xfrm>
            <a:off x="3657330" y="3785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5AFFD5C-1E93-4520-992B-7E619580EF44}"/>
              </a:ext>
            </a:extLst>
          </p:cNvPr>
          <p:cNvSpPr/>
          <p:nvPr/>
        </p:nvSpPr>
        <p:spPr>
          <a:xfrm>
            <a:off x="4638676" y="3796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2_5_3_ruler_1.png  /  2_5_3_01.sgv /  2_5_3_char.sgv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440395" y="4079650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2411928" y="4107122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924555" y="4533443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43" y="4112665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BE3EEAE-3AD5-432B-B9ED-345A0D13357D}"/>
              </a:ext>
            </a:extLst>
          </p:cNvPr>
          <p:cNvGrpSpPr/>
          <p:nvPr/>
        </p:nvGrpSpPr>
        <p:grpSpPr>
          <a:xfrm>
            <a:off x="3733643" y="3772381"/>
            <a:ext cx="1622784" cy="741680"/>
            <a:chOff x="2767371" y="3681028"/>
            <a:chExt cx="1622784" cy="741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F906EA-2A9D-4EB4-BD24-B8B294C087F3}"/>
                </a:ext>
              </a:extLst>
            </p:cNvPr>
            <p:cNvSpPr/>
            <p:nvPr/>
          </p:nvSpPr>
          <p:spPr>
            <a:xfrm>
              <a:off x="3023828" y="3681028"/>
              <a:ext cx="1366327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436993A-1BAA-49CB-AFC1-C853C590E4CD}"/>
                </a:ext>
              </a:extLst>
            </p:cNvPr>
            <p:cNvSpPr/>
            <p:nvPr/>
          </p:nvSpPr>
          <p:spPr>
            <a:xfrm>
              <a:off x="2767371" y="3707780"/>
              <a:ext cx="463941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 descr="C:\Users\DB400SCA\Desktop\한대희 4-1 지도서\app\resource\contents\lesson02\ops\2\images\2_5\2_5_3_ruler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66" y="1944340"/>
            <a:ext cx="1058700" cy="16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5184069" y="163610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190882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409764" y="3808210"/>
            <a:ext cx="1082096" cy="594762"/>
            <a:chOff x="5960997" y="4257677"/>
            <a:chExt cx="1082096" cy="594762"/>
          </a:xfrm>
        </p:grpSpPr>
        <p:grpSp>
          <p:nvGrpSpPr>
            <p:cNvPr id="65" name="그룹 64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100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409765" y="4271337"/>
            <a:ext cx="1082115" cy="597823"/>
            <a:chOff x="5957663" y="4257677"/>
            <a:chExt cx="1082115" cy="597823"/>
          </a:xfrm>
        </p:grpSpPr>
        <p:grpSp>
          <p:nvGrpSpPr>
            <p:cNvPr id="70" name="그룹 69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1960620" y="4084972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81" y="2106213"/>
            <a:ext cx="1808731" cy="152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EC3768E7-ED62-4058-8DDA-F107384F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96" y="531378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13" y="529792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23AC9FB8-5159-4A27-AF5F-52E440BD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71681" y="525936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0869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86" y="530489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4">
            <a:extLst>
              <a:ext uri="{FF2B5EF4-FFF2-40B4-BE49-F238E27FC236}">
                <a16:creationId xmlns:a16="http://schemas.microsoft.com/office/drawing/2014/main" id="{23AC9FB8-5159-4A27-AF5F-52E440BD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68" y="52461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36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2_5_3_ruler_1.png  /  2_5_3_01.sgv /  2_5_3_char.sgv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440395" y="4079650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2411928" y="4107122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924555" y="4533443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43" y="4112665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BE3EEAE-3AD5-432B-B9ED-345A0D13357D}"/>
              </a:ext>
            </a:extLst>
          </p:cNvPr>
          <p:cNvGrpSpPr/>
          <p:nvPr/>
        </p:nvGrpSpPr>
        <p:grpSpPr>
          <a:xfrm>
            <a:off x="3733643" y="3772381"/>
            <a:ext cx="1622784" cy="741680"/>
            <a:chOff x="2767371" y="3681028"/>
            <a:chExt cx="1622784" cy="741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F906EA-2A9D-4EB4-BD24-B8B294C087F3}"/>
                </a:ext>
              </a:extLst>
            </p:cNvPr>
            <p:cNvSpPr/>
            <p:nvPr/>
          </p:nvSpPr>
          <p:spPr>
            <a:xfrm>
              <a:off x="3023828" y="3681028"/>
              <a:ext cx="1366327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436993A-1BAA-49CB-AFC1-C853C590E4CD}"/>
                </a:ext>
              </a:extLst>
            </p:cNvPr>
            <p:cNvSpPr/>
            <p:nvPr/>
          </p:nvSpPr>
          <p:spPr>
            <a:xfrm>
              <a:off x="2767371" y="3707780"/>
              <a:ext cx="463941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 descr="C:\Users\DB400SCA\Desktop\한대희 4-1 지도서\app\resource\contents\lesson02\ops\2\images\2_5\2_5_3_ruler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66" y="1944340"/>
            <a:ext cx="1058700" cy="16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5184069" y="163610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190882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409764" y="3808210"/>
            <a:ext cx="1082096" cy="594762"/>
            <a:chOff x="5960997" y="4257677"/>
            <a:chExt cx="1082096" cy="594762"/>
          </a:xfrm>
        </p:grpSpPr>
        <p:grpSp>
          <p:nvGrpSpPr>
            <p:cNvPr id="65" name="그룹 64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50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409765" y="4271337"/>
            <a:ext cx="1082115" cy="597823"/>
            <a:chOff x="5957663" y="4257677"/>
            <a:chExt cx="1082115" cy="597823"/>
          </a:xfrm>
        </p:grpSpPr>
        <p:grpSp>
          <p:nvGrpSpPr>
            <p:cNvPr id="70" name="그룹 69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1960620" y="4084972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4" y="2114849"/>
            <a:ext cx="1805843" cy="144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EC3768E7-ED62-4058-8DDA-F107384F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50" y="531378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13" y="529792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4">
            <a:extLst>
              <a:ext uri="{FF2B5EF4-FFF2-40B4-BE49-F238E27FC236}">
                <a16:creationId xmlns:a16="http://schemas.microsoft.com/office/drawing/2014/main" id="{23AC9FB8-5159-4A27-AF5F-52E440BD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71681" y="525936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15" y="529792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86" y="530489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>
            <a:extLst>
              <a:ext uri="{FF2B5EF4-FFF2-40B4-BE49-F238E27FC236}">
                <a16:creationId xmlns:a16="http://schemas.microsoft.com/office/drawing/2014/main" id="{23AC9FB8-5159-4A27-AF5F-52E440BD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68" y="52461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2_5_3_ruler_1.png  /  2_5_3_01.sgv /  2_5_3_char.sgv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440395" y="4079650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2411928" y="4107122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924555" y="4533443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43" y="4112665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BE3EEAE-3AD5-432B-B9ED-345A0D13357D}"/>
              </a:ext>
            </a:extLst>
          </p:cNvPr>
          <p:cNvGrpSpPr/>
          <p:nvPr/>
        </p:nvGrpSpPr>
        <p:grpSpPr>
          <a:xfrm>
            <a:off x="3733643" y="3772381"/>
            <a:ext cx="1622784" cy="741680"/>
            <a:chOff x="2767371" y="3681028"/>
            <a:chExt cx="1622784" cy="741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F906EA-2A9D-4EB4-BD24-B8B294C087F3}"/>
                </a:ext>
              </a:extLst>
            </p:cNvPr>
            <p:cNvSpPr/>
            <p:nvPr/>
          </p:nvSpPr>
          <p:spPr>
            <a:xfrm>
              <a:off x="3023828" y="3681028"/>
              <a:ext cx="1366327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436993A-1BAA-49CB-AFC1-C853C590E4CD}"/>
                </a:ext>
              </a:extLst>
            </p:cNvPr>
            <p:cNvSpPr/>
            <p:nvPr/>
          </p:nvSpPr>
          <p:spPr>
            <a:xfrm>
              <a:off x="2767371" y="3707780"/>
              <a:ext cx="463941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 descr="C:\Users\DB400SCA\Desktop\한대희 4-1 지도서\app\resource\contents\lesson02\ops\2\images\2_5\2_5_3_ruler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66" y="1944340"/>
            <a:ext cx="1058700" cy="16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5184069" y="163610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190882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409764" y="3808210"/>
            <a:ext cx="1082096" cy="594762"/>
            <a:chOff x="5960997" y="4257677"/>
            <a:chExt cx="1082096" cy="594762"/>
          </a:xfrm>
        </p:grpSpPr>
        <p:grpSp>
          <p:nvGrpSpPr>
            <p:cNvPr id="65" name="그룹 64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409765" y="4271337"/>
            <a:ext cx="1082115" cy="597823"/>
            <a:chOff x="5957663" y="4257677"/>
            <a:chExt cx="1082115" cy="597823"/>
          </a:xfrm>
        </p:grpSpPr>
        <p:grpSp>
          <p:nvGrpSpPr>
            <p:cNvPr id="70" name="그룹 69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1960620" y="4084972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EC3768E7-ED62-4058-8DDA-F107384F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83" y="530311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13" y="529792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>
            <a:extLst>
              <a:ext uri="{FF2B5EF4-FFF2-40B4-BE49-F238E27FC236}">
                <a16:creationId xmlns:a16="http://schemas.microsoft.com/office/drawing/2014/main" id="{23AC9FB8-5159-4A27-AF5F-52E440BD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71681" y="525936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15" y="529792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04" y="530311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id="{A2919165-ED6A-40A1-91E5-541A8AF2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63989" y="524150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57" y="2202412"/>
            <a:ext cx="2017370" cy="132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54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짝이 말한 각도를 어림하여 만들고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띄어쓰기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활동 영상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준비물을 사용하여 각도 막대를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88B98A-74A6-4F6C-A32E-3499A88DE423}"/>
              </a:ext>
            </a:extLst>
          </p:cNvPr>
          <p:cNvGrpSpPr/>
          <p:nvPr/>
        </p:nvGrpSpPr>
        <p:grpSpPr>
          <a:xfrm>
            <a:off x="5885537" y="1286346"/>
            <a:ext cx="1082608" cy="263417"/>
            <a:chOff x="5289163" y="2035942"/>
            <a:chExt cx="1178173" cy="424400"/>
          </a:xfrm>
        </p:grpSpPr>
        <p:pic>
          <p:nvPicPr>
            <p:cNvPr id="29" name="Picture 3">
              <a:extLst>
                <a:ext uri="{FF2B5EF4-FFF2-40B4-BE49-F238E27FC236}">
                  <a16:creationId xmlns:a16="http://schemas.microsoft.com/office/drawing/2014/main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163" y="2035942"/>
              <a:ext cx="1178173" cy="42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3712231F-F7FB-47AF-BFCA-CAA827621564}"/>
                </a:ext>
              </a:extLst>
            </p:cNvPr>
            <p:cNvSpPr txBox="1"/>
            <p:nvPr/>
          </p:nvSpPr>
          <p:spPr>
            <a:xfrm>
              <a:off x="5488929" y="2119413"/>
              <a:ext cx="907558" cy="260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>
                  <a:latin typeface="맑은 고딕" pitchFamily="50" charset="-127"/>
                  <a:ea typeface="맑은 고딕" pitchFamily="50" charset="-127"/>
                </a:rPr>
                <a:t>173</a:t>
              </a:r>
              <a:r>
                <a:rPr lang="ko-KR" altLang="en-US" sz="105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05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CA082E-3A61-470C-BD91-D4C58DB23F61}"/>
              </a:ext>
            </a:extLst>
          </p:cNvPr>
          <p:cNvGrpSpPr/>
          <p:nvPr/>
        </p:nvGrpSpPr>
        <p:grpSpPr>
          <a:xfrm>
            <a:off x="2845228" y="5211335"/>
            <a:ext cx="1540674" cy="269893"/>
            <a:chOff x="2845228" y="5211335"/>
            <a:chExt cx="1540674" cy="269893"/>
          </a:xfrm>
        </p:grpSpPr>
        <p:pic>
          <p:nvPicPr>
            <p:cNvPr id="50" name="Picture 11">
              <a:extLst>
                <a:ext uri="{FF2B5EF4-FFF2-40B4-BE49-F238E27FC236}">
                  <a16:creationId xmlns:a16="http://schemas.microsoft.com/office/drawing/2014/main" id="{EF9C1046-3369-4457-9A6C-09D06C090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228" y="521133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402349E6-2786-479D-9CAC-C9C1EF07D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844" y="528480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id="{3E0C0635-62D1-486E-AE3B-9B757E940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375" y="527852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:a16="http://schemas.microsoft.com/office/drawing/2014/main" id="{3C084228-3172-452C-924C-C3EC46C08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732" y="521133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1DD89BFA-3063-49CB-9179-BCCD2473DE9A}"/>
              </a:ext>
            </a:extLst>
          </p:cNvPr>
          <p:cNvSpPr/>
          <p:nvPr/>
        </p:nvSpPr>
        <p:spPr>
          <a:xfrm>
            <a:off x="1727200" y="4037962"/>
            <a:ext cx="648556" cy="43515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11560" y="2460231"/>
            <a:ext cx="5805212" cy="2732965"/>
            <a:chOff x="408717" y="2127566"/>
            <a:chExt cx="6356117" cy="29923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B96BF0-75D8-4FA9-83D4-E143084E1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8717" y="2127566"/>
              <a:ext cx="6356117" cy="29923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A048ED-A4D7-41FC-98A1-4617D82A1585}"/>
                </a:ext>
              </a:extLst>
            </p:cNvPr>
            <p:cNvSpPr txBox="1"/>
            <p:nvPr/>
          </p:nvSpPr>
          <p:spPr>
            <a:xfrm>
              <a:off x="4375777" y="4254056"/>
              <a:ext cx="1424240" cy="775064"/>
            </a:xfrm>
            <a:prstGeom prst="rect">
              <a:avLst/>
            </a:prstGeom>
            <a:solidFill>
              <a:srgbClr val="FCF9D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막대로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짝이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말한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각도를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어림하여 만들고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본뜨기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276F69-44C2-4D17-B5E0-24C232E959F1}"/>
                </a:ext>
              </a:extLst>
            </p:cNvPr>
            <p:cNvSpPr txBox="1"/>
            <p:nvPr/>
          </p:nvSpPr>
          <p:spPr>
            <a:xfrm>
              <a:off x="2641265" y="2632848"/>
              <a:ext cx="991349" cy="438080"/>
            </a:xfrm>
            <a:prstGeom prst="rect">
              <a:avLst/>
            </a:prstGeom>
            <a:solidFill>
              <a:srgbClr val="FCF9D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만들기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169BCF-E44C-497A-ADC5-AC0FFA10646E}"/>
                </a:ext>
              </a:extLst>
            </p:cNvPr>
            <p:cNvSpPr txBox="1"/>
            <p:nvPr/>
          </p:nvSpPr>
          <p:spPr>
            <a:xfrm>
              <a:off x="5424999" y="3781008"/>
              <a:ext cx="1118917" cy="277905"/>
            </a:xfrm>
            <a:prstGeom prst="rect">
              <a:avLst/>
            </a:prstGeom>
            <a:solidFill>
              <a:srgbClr val="FCF9D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각도기로 재기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A48C8A-3F7A-457F-9998-C22C9F60D713}"/>
                </a:ext>
              </a:extLst>
            </p:cNvPr>
            <p:cNvSpPr txBox="1"/>
            <p:nvPr/>
          </p:nvSpPr>
          <p:spPr>
            <a:xfrm>
              <a:off x="1598752" y="4005064"/>
              <a:ext cx="859842" cy="4380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˚를 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만들어봐</a:t>
              </a: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A7232A1F-726B-43FC-99DF-8C9E6FD72E89}"/>
              </a:ext>
            </a:extLst>
          </p:cNvPr>
          <p:cNvSpPr/>
          <p:nvPr/>
        </p:nvSpPr>
        <p:spPr>
          <a:xfrm>
            <a:off x="5581414" y="13254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>
            <a:extLst>
              <a:ext uri="{FF2B5EF4-FFF2-40B4-BE49-F238E27FC236}">
                <a16:creationId xmlns:a16="http://schemas.microsoft.com/office/drawing/2014/main" id="{E5E46B1D-4889-4C2C-A19C-A3B2E5916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201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A7232A1F-726B-43FC-99DF-8C9E6FD72E89}"/>
              </a:ext>
            </a:extLst>
          </p:cNvPr>
          <p:cNvSpPr/>
          <p:nvPr/>
        </p:nvSpPr>
        <p:spPr>
          <a:xfrm>
            <a:off x="5984363" y="1821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07D99D-0FDD-46DF-9205-4982B37326D6}"/>
              </a:ext>
            </a:extLst>
          </p:cNvPr>
          <p:cNvSpPr/>
          <p:nvPr/>
        </p:nvSpPr>
        <p:spPr>
          <a:xfrm>
            <a:off x="251520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607D99D-0FDD-46DF-9205-4982B37326D6}"/>
              </a:ext>
            </a:extLst>
          </p:cNvPr>
          <p:cNvSpPr/>
          <p:nvPr/>
        </p:nvSpPr>
        <p:spPr>
          <a:xfrm>
            <a:off x="2517820" y="5197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26" y="2096852"/>
            <a:ext cx="997634" cy="26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9607D99D-0FDD-46DF-9205-4982B37326D6}"/>
              </a:ext>
            </a:extLst>
          </p:cNvPr>
          <p:cNvSpPr/>
          <p:nvPr/>
        </p:nvSpPr>
        <p:spPr>
          <a:xfrm>
            <a:off x="6615722" y="5278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짝이 말한 각도를 어림하여 만들고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A99308-2323-4094-893F-264CA21A182C}"/>
              </a:ext>
            </a:extLst>
          </p:cNvPr>
          <p:cNvGrpSpPr/>
          <p:nvPr/>
        </p:nvGrpSpPr>
        <p:grpSpPr>
          <a:xfrm>
            <a:off x="2807804" y="5199747"/>
            <a:ext cx="1566037" cy="281481"/>
            <a:chOff x="2807804" y="5199747"/>
            <a:chExt cx="1566037" cy="281481"/>
          </a:xfrm>
        </p:grpSpPr>
        <p:pic>
          <p:nvPicPr>
            <p:cNvPr id="24" name="Picture 11">
              <a:extLst>
                <a:ext uri="{FF2B5EF4-FFF2-40B4-BE49-F238E27FC236}">
                  <a16:creationId xmlns:a16="http://schemas.microsoft.com/office/drawing/2014/main" id="{E99BBC5B-1D59-415F-A92F-7B377C1E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3948" y="51997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90138966-0975-474B-8973-E204A3A6D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07804" y="521133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id="{2AE35AA0-7AF5-433E-960C-DBF6439FB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375" y="52600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:a16="http://schemas.microsoft.com/office/drawing/2014/main" id="{46BF55C3-3C83-46A4-9960-362D65C8D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464" y="526110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>
              <a:extLst>
                <a:ext uri="{FF2B5EF4-FFF2-40B4-BE49-F238E27FC236}">
                  <a16:creationId xmlns:a16="http://schemas.microsoft.com/office/drawing/2014/main" id="{D8364E7A-A948-4538-BE3E-851DF11DC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908" y="5266297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CA0A37-B186-4E52-9E41-ADBC76A1A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60755"/>
              </p:ext>
            </p:extLst>
          </p:nvPr>
        </p:nvGraphicFramePr>
        <p:xfrm>
          <a:off x="176789" y="2528900"/>
          <a:ext cx="6683122" cy="16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366">
                  <a:extLst>
                    <a:ext uri="{9D8B030D-6E8A-4147-A177-3AD203B41FA5}">
                      <a16:colId xmlns:a16="http://schemas.microsoft.com/office/drawing/2014/main" val="1473219032"/>
                    </a:ext>
                  </a:extLst>
                </a:gridCol>
                <a:gridCol w="1546252">
                  <a:extLst>
                    <a:ext uri="{9D8B030D-6E8A-4147-A177-3AD203B41FA5}">
                      <a16:colId xmlns:a16="http://schemas.microsoft.com/office/drawing/2014/main" val="2183561562"/>
                    </a:ext>
                  </a:extLst>
                </a:gridCol>
                <a:gridCol w="1546252">
                  <a:extLst>
                    <a:ext uri="{9D8B030D-6E8A-4147-A177-3AD203B41FA5}">
                      <a16:colId xmlns:a16="http://schemas.microsoft.com/office/drawing/2014/main" val="2342719747"/>
                    </a:ext>
                  </a:extLst>
                </a:gridCol>
                <a:gridCol w="1546252">
                  <a:extLst>
                    <a:ext uri="{9D8B030D-6E8A-4147-A177-3AD203B41FA5}">
                      <a16:colId xmlns:a16="http://schemas.microsoft.com/office/drawing/2014/main" val="550103400"/>
                    </a:ext>
                  </a:extLst>
                </a:gridCol>
              </a:tblGrid>
              <a:tr h="552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1877"/>
                  </a:ext>
                </a:extLst>
              </a:tr>
              <a:tr h="55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짝이 말한 각도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35°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105°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95°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79592"/>
                  </a:ext>
                </a:extLst>
              </a:tr>
              <a:tr h="55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35°</a:t>
                      </a:r>
                      <a:endParaRPr lang="ko-KR" altLang="en-US" sz="1900" b="1" dirty="0" smtClean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105°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95°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547767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id="{7DEC8A1F-2615-4954-872A-A636B6718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2055" y="2996952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DEC8A1F-2615-4954-872A-A636B6718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9248" y="2978343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DEC8A1F-2615-4954-872A-A636B6718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7749" y="2978343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DEC8A1F-2615-4954-872A-A636B6718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3599257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DEC8A1F-2615-4954-872A-A636B6718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3651" y="3623164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DEC8A1F-2615-4954-872A-A636B6718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3381" y="3599257"/>
            <a:ext cx="360000" cy="355000"/>
          </a:xfrm>
          <a:prstGeom prst="rect">
            <a:avLst/>
          </a:prstGeom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3" y="3253384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449" y="3234452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668" y="3253384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2262325" y="3057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88B98A-74A6-4F6C-A32E-3499A88DE423}"/>
              </a:ext>
            </a:extLst>
          </p:cNvPr>
          <p:cNvGrpSpPr/>
          <p:nvPr/>
        </p:nvGrpSpPr>
        <p:grpSpPr>
          <a:xfrm>
            <a:off x="5885537" y="1286346"/>
            <a:ext cx="1082608" cy="263417"/>
            <a:chOff x="5289163" y="2035942"/>
            <a:chExt cx="1178173" cy="424400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7734F845-A934-448D-A563-CBB819B7F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163" y="2035942"/>
              <a:ext cx="1178173" cy="42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3712231F-F7FB-47AF-BFCA-CAA827621564}"/>
                </a:ext>
              </a:extLst>
            </p:cNvPr>
            <p:cNvSpPr txBox="1"/>
            <p:nvPr/>
          </p:nvSpPr>
          <p:spPr>
            <a:xfrm>
              <a:off x="5488929" y="2119413"/>
              <a:ext cx="907558" cy="260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>
                  <a:latin typeface="맑은 고딕" pitchFamily="50" charset="-127"/>
                  <a:ea typeface="맑은 고딕" pitchFamily="50" charset="-127"/>
                </a:rPr>
                <a:t>173</a:t>
              </a:r>
              <a:r>
                <a:rPr lang="ko-KR" altLang="en-US" sz="105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05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9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21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2_5_06.html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50847" y="102040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5184069" y="163610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5023345" y="1402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190882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5282874" y="1945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766299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065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43" y="1996391"/>
            <a:ext cx="2045000" cy="170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944724"/>
            <a:ext cx="621939" cy="49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4A36D511-AC47-4CCE-8518-E8BFB3A80300}"/>
              </a:ext>
            </a:extLst>
          </p:cNvPr>
          <p:cNvSpPr/>
          <p:nvPr/>
        </p:nvSpPr>
        <p:spPr>
          <a:xfrm>
            <a:off x="502578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2123728" y="4079650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4095261" y="4107122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2607888" y="4533443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76" y="4112665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4093097" y="3808210"/>
            <a:ext cx="1082096" cy="594762"/>
            <a:chOff x="5960997" y="4257677"/>
            <a:chExt cx="1082096" cy="594762"/>
          </a:xfrm>
        </p:grpSpPr>
        <p:grpSp>
          <p:nvGrpSpPr>
            <p:cNvPr id="44" name="그룹 43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47" name="직사각형 46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55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93098" y="4271337"/>
            <a:ext cx="1082115" cy="597823"/>
            <a:chOff x="5957663" y="4257677"/>
            <a:chExt cx="1082115" cy="597823"/>
          </a:xfrm>
        </p:grpSpPr>
        <p:grpSp>
          <p:nvGrpSpPr>
            <p:cNvPr id="51" name="그룹 50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55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643953" y="4084972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037468" y="3910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37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21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2_5_07.html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부분 반짝거리는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2_5_07.html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50847" y="102040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30°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각을 어림하여 그리고 각도기로 확인해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184069" y="158503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5023345" y="1351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1857764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5282874" y="18943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40351" y="2670490"/>
            <a:ext cx="3790792" cy="176662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207062" y="3941812"/>
            <a:ext cx="2635456" cy="495300"/>
            <a:chOff x="2044556" y="3941812"/>
            <a:chExt cx="2635456" cy="495300"/>
          </a:xfrm>
        </p:grpSpPr>
        <p:cxnSp>
          <p:nvCxnSpPr>
            <p:cNvPr id="5" name="직선 연결선 4"/>
            <p:cNvCxnSpPr/>
            <p:nvPr/>
          </p:nvCxnSpPr>
          <p:spPr bwMode="auto">
            <a:xfrm>
              <a:off x="2375756" y="4221088"/>
              <a:ext cx="2304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556" y="3941812"/>
              <a:ext cx="457200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2095571" y="3897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3" y="944724"/>
            <a:ext cx="621939" cy="49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4A36D511-AC47-4CCE-8518-E8BFB3A80300}"/>
              </a:ext>
            </a:extLst>
          </p:cNvPr>
          <p:cNvSpPr/>
          <p:nvPr/>
        </p:nvSpPr>
        <p:spPr>
          <a:xfrm>
            <a:off x="502578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10" y="2819276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1656302" y="2622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284" y="5791817"/>
            <a:ext cx="1522844" cy="8005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2443270" y="4729606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545992" y="4495638"/>
            <a:ext cx="1082115" cy="597823"/>
            <a:chOff x="5957663" y="4257677"/>
            <a:chExt cx="1082115" cy="597823"/>
          </a:xfrm>
        </p:grpSpPr>
        <p:grpSp>
          <p:nvGrpSpPr>
            <p:cNvPr id="42" name="그룹 41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44" name="직사각형 43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Picture 6">
            <a:extLst>
              <a:ext uri="{FF2B5EF4-FFF2-40B4-BE49-F238E27FC236}">
                <a16:creationId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569094" y="5079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각도 어림하기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5436" y="2157843"/>
            <a:ext cx="6063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삼각자에서 보이는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기준으로 각도를 어림하면 각의 크기를 더 쉽게 어림할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1132F88-4B1B-4A5D-90BD-E806DDEA8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3" r="33897" b="45490"/>
          <a:stretch/>
        </p:blipFill>
        <p:spPr bwMode="auto">
          <a:xfrm>
            <a:off x="1487769" y="3149281"/>
            <a:ext cx="2016224" cy="174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B5A05A-CBF9-4585-9852-6C34A90B8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20" r="38405" b="52327"/>
          <a:stretch/>
        </p:blipFill>
        <p:spPr>
          <a:xfrm>
            <a:off x="3587191" y="3525804"/>
            <a:ext cx="1584176" cy="1371014"/>
          </a:xfrm>
          <a:prstGeom prst="rect">
            <a:avLst/>
          </a:prstGeom>
        </p:spPr>
      </p:pic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379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2_5_3_ruler_1.png / 2_5_3_ruler_2.png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709207" y="1916799"/>
            <a:ext cx="638657" cy="597823"/>
            <a:chOff x="6401121" y="4257677"/>
            <a:chExt cx="638657" cy="597823"/>
          </a:xfrm>
        </p:grpSpPr>
        <p:grpSp>
          <p:nvGrpSpPr>
            <p:cNvPr id="19" name="그룹 18"/>
            <p:cNvGrpSpPr/>
            <p:nvPr/>
          </p:nvGrpSpPr>
          <p:grpSpPr>
            <a:xfrm>
              <a:off x="6401121" y="4257677"/>
              <a:ext cx="602613" cy="594762"/>
              <a:chOff x="6581141" y="1603652"/>
              <a:chExt cx="602613" cy="594762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6581141" y="1833284"/>
                <a:ext cx="498159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90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43908" y="1912657"/>
            <a:ext cx="638657" cy="597823"/>
            <a:chOff x="6401121" y="4257677"/>
            <a:chExt cx="638657" cy="597823"/>
          </a:xfrm>
        </p:grpSpPr>
        <p:grpSp>
          <p:nvGrpSpPr>
            <p:cNvPr id="24" name="그룹 23"/>
            <p:cNvGrpSpPr/>
            <p:nvPr/>
          </p:nvGrpSpPr>
          <p:grpSpPr>
            <a:xfrm>
              <a:off x="6401121" y="4257677"/>
              <a:ext cx="602613" cy="594762"/>
              <a:chOff x="6581141" y="1603652"/>
              <a:chExt cx="602613" cy="594762"/>
            </a:xfrm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6581141" y="1833284"/>
                <a:ext cx="498159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45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31442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17">
            <a:extLst>
              <a:ext uri="{FF2B5EF4-FFF2-40B4-BE49-F238E27FC236}">
                <a16:creationId xmlns:a16="http://schemas.microsoft.com/office/drawing/2014/main" id="{DAFEFEFB-479F-402F-9F43-73D0648366D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90E1A7F2-65F1-4577-8206-41F6126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168652-DBDD-434D-9388-0F148AB2112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22D1DC-0669-4955-A359-9B4EEB95241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62179"/>
              </p:ext>
            </p:extLst>
          </p:nvPr>
        </p:nvGraphicFramePr>
        <p:xfrm>
          <a:off x="179388" y="654012"/>
          <a:ext cx="8774172" cy="50290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샌드위치 속 각도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각도가 얼마쯤 될지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각도를 어림하고 각도기로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짝이 말한 각도를 어림하여 만들고 각도기로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2_5_07.html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각도기로 확인해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_x297785040">
            <a:extLst>
              <a:ext uri="{FF2B5EF4-FFF2-40B4-BE49-F238E27FC236}">
                <a16:creationId xmlns:a16="http://schemas.microsoft.com/office/drawing/2014/main" id="{E43FCDB5-F2D8-405F-AB57-D8B4CCF65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42" y="2434279"/>
            <a:ext cx="1475122" cy="22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21">
            <a:extLst>
              <a:ext uri="{FF2B5EF4-FFF2-40B4-BE49-F238E27FC236}">
                <a16:creationId xmlns:a16="http://schemas.microsoft.com/office/drawing/2014/main" id="{79512F9C-9972-495F-9F44-DBA7B174A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1F6DD5B2-CA6F-486D-82E1-049C0E79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4868034" y="206757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타원 76"/>
          <p:cNvSpPr/>
          <p:nvPr/>
        </p:nvSpPr>
        <p:spPr>
          <a:xfrm>
            <a:off x="4667622" y="1980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03" y="234029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타원 80"/>
          <p:cNvSpPr/>
          <p:nvPr/>
        </p:nvSpPr>
        <p:spPr>
          <a:xfrm>
            <a:off x="4966839" y="2376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3316714" y="3810588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5288247" y="3838060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3800874" y="4264381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62" y="3843603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286083" y="3539148"/>
            <a:ext cx="1082096" cy="594762"/>
            <a:chOff x="5960997" y="4257677"/>
            <a:chExt cx="1082096" cy="594762"/>
          </a:xfrm>
        </p:grpSpPr>
        <p:grpSp>
          <p:nvGrpSpPr>
            <p:cNvPr id="82" name="그룹 81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84" name="직사각형 83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286084" y="4002275"/>
            <a:ext cx="1082115" cy="597823"/>
            <a:chOff x="5957663" y="4257677"/>
            <a:chExt cx="1082115" cy="597823"/>
          </a:xfrm>
        </p:grpSpPr>
        <p:grpSp>
          <p:nvGrpSpPr>
            <p:cNvPr id="87" name="그룹 86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4836939" y="3815910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230454" y="364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56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79EE2328-6E83-43DF-8703-9CFB5ADF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26A728CC-3FF0-4468-8DCE-2B40F0BA9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1105F8C3-94D1-4554-A559-78C8DC3FA7F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각도기로 확인해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TextBox 43"/>
          <p:cNvSpPr txBox="1"/>
          <p:nvPr/>
        </p:nvSpPr>
        <p:spPr>
          <a:xfrm>
            <a:off x="4868034" y="206757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타원 95"/>
          <p:cNvSpPr/>
          <p:nvPr/>
        </p:nvSpPr>
        <p:spPr>
          <a:xfrm>
            <a:off x="4667622" y="1980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03" y="234029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/>
          <p:cNvSpPr/>
          <p:nvPr/>
        </p:nvSpPr>
        <p:spPr>
          <a:xfrm>
            <a:off x="4966839" y="2376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_x297785112">
            <a:extLst>
              <a:ext uri="{FF2B5EF4-FFF2-40B4-BE49-F238E27FC236}">
                <a16:creationId xmlns:a16="http://schemas.microsoft.com/office/drawing/2014/main" id="{FB52EF16-47A7-4618-BC61-6AC2F538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410687"/>
            <a:ext cx="2758148" cy="10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7018371" y="1092168"/>
            <a:ext cx="2125629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2_5_07.html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3316714" y="3810588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5288247" y="3838060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3800874" y="4264381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62" y="3843603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5286083" y="3539148"/>
            <a:ext cx="1082096" cy="594762"/>
            <a:chOff x="5960997" y="4257677"/>
            <a:chExt cx="1082096" cy="594762"/>
          </a:xfrm>
        </p:grpSpPr>
        <p:grpSp>
          <p:nvGrpSpPr>
            <p:cNvPr id="79" name="그룹 78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85" name="직사각형 84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140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286084" y="4002275"/>
            <a:ext cx="1082115" cy="597823"/>
            <a:chOff x="5957663" y="4257677"/>
            <a:chExt cx="1082115" cy="597823"/>
          </a:xfrm>
        </p:grpSpPr>
        <p:grpSp>
          <p:nvGrpSpPr>
            <p:cNvPr id="90" name="그룹 89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92" name="직사각형 91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4836939" y="3815910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230454" y="364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51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2_5_07.html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 부분 반짝거리는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드래그하면 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2_5_07.html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파란색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0B892EF-6C6C-435C-AE93-10F8CC41CB95}"/>
              </a:ext>
            </a:extLst>
          </p:cNvPr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˚의 각을 어림하여 그리고 각도기로 확인해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73648-8127-486B-8303-E37703C19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623" y="2587090"/>
            <a:ext cx="2237353" cy="1922030"/>
          </a:xfrm>
          <a:prstGeom prst="rect">
            <a:avLst/>
          </a:prstGeom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id="{641FAD9C-F238-4E2B-815D-ACFA0550F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6EFA2F2B-6DB2-4F25-8B5A-53C295B92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B7260FE6-B3F8-472A-8008-6F4EDE27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6883210-42AD-40C6-B97D-002D355F76DD}"/>
              </a:ext>
            </a:extLst>
          </p:cNvPr>
          <p:cNvSpPr/>
          <p:nvPr/>
        </p:nvSpPr>
        <p:spPr>
          <a:xfrm>
            <a:off x="4436647" y="5016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740326" y="2298402"/>
            <a:ext cx="2868805" cy="234840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CF1FC91F-AE93-4C44-BF7A-3DADAA2D2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1" y="2701544"/>
            <a:ext cx="304189" cy="24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4F9F6C75-9CB7-4790-B1EE-866C97CF0AD1}"/>
              </a:ext>
            </a:extLst>
          </p:cNvPr>
          <p:cNvSpPr/>
          <p:nvPr/>
        </p:nvSpPr>
        <p:spPr>
          <a:xfrm>
            <a:off x="1793642" y="2531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209281" y="4244868"/>
            <a:ext cx="156240" cy="156240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9F6C75-9CB7-4790-B1EE-866C97CF0AD1}"/>
              </a:ext>
            </a:extLst>
          </p:cNvPr>
          <p:cNvSpPr/>
          <p:nvPr/>
        </p:nvSpPr>
        <p:spPr>
          <a:xfrm>
            <a:off x="1990863" y="394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4868034" y="206757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/>
          <p:cNvSpPr/>
          <p:nvPr/>
        </p:nvSpPr>
        <p:spPr>
          <a:xfrm>
            <a:off x="4667622" y="1980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03" y="234029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966839" y="2376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400092" y="5019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2267744" y="4808475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370466" y="4574507"/>
            <a:ext cx="1082115" cy="597823"/>
            <a:chOff x="5957663" y="4257677"/>
            <a:chExt cx="1082115" cy="597823"/>
          </a:xfrm>
        </p:grpSpPr>
        <p:grpSp>
          <p:nvGrpSpPr>
            <p:cNvPr id="58" name="그룹 57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2800759" y="2555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>
            <a:extLst>
              <a:ext uri="{FF2B5EF4-FFF2-40B4-BE49-F238E27FC236}">
                <a16:creationId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84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0B892EF-6C6C-435C-AE93-10F8CC41CB95}"/>
              </a:ext>
            </a:extLst>
          </p:cNvPr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˚의 각을 어림하여 그리고 각도기로 확인해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73648-8127-486B-8303-E37703C19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623" y="2587090"/>
            <a:ext cx="2237353" cy="1922030"/>
          </a:xfrm>
          <a:prstGeom prst="rect">
            <a:avLst/>
          </a:prstGeom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id="{641FAD9C-F238-4E2B-815D-ACFA0550F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6EFA2F2B-6DB2-4F25-8B5A-53C295B92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B7260FE6-B3F8-472A-8008-6F4EDE27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모서리가 둥근 직사각형 61"/>
          <p:cNvSpPr/>
          <p:nvPr/>
        </p:nvSpPr>
        <p:spPr>
          <a:xfrm>
            <a:off x="1740326" y="2298402"/>
            <a:ext cx="2868805" cy="234840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CF1FC91F-AE93-4C44-BF7A-3DADAA2D2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1" y="2701544"/>
            <a:ext cx="304189" cy="24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2209281" y="4244868"/>
            <a:ext cx="156240" cy="156240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43"/>
          <p:cNvSpPr txBox="1"/>
          <p:nvPr/>
        </p:nvSpPr>
        <p:spPr>
          <a:xfrm>
            <a:off x="4868034" y="206757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03" y="234029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7D014A-84FA-48C1-98AF-8922DC56F035}"/>
              </a:ext>
            </a:extLst>
          </p:cNvPr>
          <p:cNvGrpSpPr/>
          <p:nvPr/>
        </p:nvGrpSpPr>
        <p:grpSpPr>
          <a:xfrm>
            <a:off x="314900" y="4021070"/>
            <a:ext cx="6401916" cy="1208130"/>
            <a:chOff x="0" y="3647283"/>
            <a:chExt cx="9179274" cy="1669739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B85F7F88-921E-4F49-84C4-69F8D4ADCF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0" y="5067656"/>
              <a:ext cx="9145588" cy="249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F5BA73EF-2D84-4909-A4B6-2AEB5C2FA0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33686" y="3647283"/>
              <a:ext cx="9145588" cy="7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8C6AE27-4688-405F-90E2-A89E6692E0C1}"/>
                </a:ext>
              </a:extLst>
            </p:cNvPr>
            <p:cNvSpPr/>
            <p:nvPr/>
          </p:nvSpPr>
          <p:spPr>
            <a:xfrm>
              <a:off x="158699" y="4035483"/>
              <a:ext cx="8763758" cy="110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˚는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크고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작은 예각입니다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6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1CEAB561-3918-4D92-A08A-283648F3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9B23D158-A44A-4342-80D8-8B7CB4D7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EB7B77F-9BBB-4B96-979C-16C910865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29" y="2487172"/>
            <a:ext cx="2120016" cy="2158128"/>
          </a:xfrm>
          <a:prstGeom prst="rect">
            <a:avLst/>
          </a:prstGeom>
        </p:spPr>
      </p:pic>
      <p:sp>
        <p:nvSpPr>
          <p:cNvPr id="87" name="TextBox 43"/>
          <p:cNvSpPr txBox="1"/>
          <p:nvPr/>
        </p:nvSpPr>
        <p:spPr>
          <a:xfrm>
            <a:off x="4707689" y="205130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98" y="2324035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4527490" y="2020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18371" y="1092168"/>
            <a:ext cx="212562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/app/resource/contents/lesson02/ops/2/2_2_06.html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4641658" y="2609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3316714" y="3810588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5288247" y="3838060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3800874" y="4264381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62" y="3843603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286083" y="3539148"/>
            <a:ext cx="1082096" cy="594762"/>
            <a:chOff x="5960997" y="4257677"/>
            <a:chExt cx="1082096" cy="594762"/>
          </a:xfrm>
        </p:grpSpPr>
        <p:grpSp>
          <p:nvGrpSpPr>
            <p:cNvPr id="54" name="그룹 53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60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286084" y="4002275"/>
            <a:ext cx="1082115" cy="597823"/>
            <a:chOff x="5957663" y="4257677"/>
            <a:chExt cx="1082115" cy="597823"/>
          </a:xfrm>
        </p:grpSpPr>
        <p:grpSp>
          <p:nvGrpSpPr>
            <p:cNvPr id="63" name="그룹 62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4836939" y="3815910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0454" y="364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03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6CEB695A-08EC-498F-BE10-3994DE75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D10A523F-9AAC-473E-94F5-C4D29264E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32F6013-F64D-469F-8275-8C37426E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37" y="2882637"/>
            <a:ext cx="1933465" cy="980477"/>
          </a:xfrm>
          <a:prstGeom prst="rect">
            <a:avLst/>
          </a:prstGeom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형태로 답 칸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도윤이와 나리가 각도를 어림했습니다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어림을 더 잘했다고 생각하는지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8776C47-E32A-49C4-92AE-9669771D8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85" y="2792984"/>
            <a:ext cx="1422747" cy="127203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F10EC263-FB67-449F-BE2C-AADDAA817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023" y="2736860"/>
            <a:ext cx="1486201" cy="1272032"/>
          </a:xfrm>
          <a:prstGeom prst="rect">
            <a:avLst/>
          </a:prstGeom>
        </p:spPr>
      </p:pic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id="{FA417197-6D01-48B4-A026-91695CA935F4}"/>
              </a:ext>
            </a:extLst>
          </p:cNvPr>
          <p:cNvSpPr/>
          <p:nvPr/>
        </p:nvSpPr>
        <p:spPr>
          <a:xfrm>
            <a:off x="1907704" y="3561173"/>
            <a:ext cx="922871" cy="4477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도윤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C8658AE5-B9C7-49FC-9185-04F9569E3ED2}"/>
              </a:ext>
            </a:extLst>
          </p:cNvPr>
          <p:cNvSpPr/>
          <p:nvPr/>
        </p:nvSpPr>
        <p:spPr>
          <a:xfrm>
            <a:off x="4261197" y="3561173"/>
            <a:ext cx="922871" cy="4477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나리</a:t>
            </a:r>
          </a:p>
        </p:txBody>
      </p:sp>
      <p:sp>
        <p:nvSpPr>
          <p:cNvPr id="89" name="말풍선: 모서리가 둥근 사각형 42">
            <a:extLst>
              <a:ext uri="{FF2B5EF4-FFF2-40B4-BE49-F238E27FC236}">
                <a16:creationId xmlns:a16="http://schemas.microsoft.com/office/drawing/2014/main" id="{79C6FEEE-0D66-40E1-8120-B9BF55B2EC63}"/>
              </a:ext>
            </a:extLst>
          </p:cNvPr>
          <p:cNvSpPr/>
          <p:nvPr/>
        </p:nvSpPr>
        <p:spPr>
          <a:xfrm>
            <a:off x="3741558" y="2317695"/>
            <a:ext cx="2124565" cy="475289"/>
          </a:xfrm>
          <a:prstGeom prst="wedgeRoundRectCallout">
            <a:avLst>
              <a:gd name="adj1" fmla="val 31437"/>
              <a:gd name="adj2" fmla="val 7238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말풍선: 모서리가 둥근 사각형 43">
            <a:extLst>
              <a:ext uri="{FF2B5EF4-FFF2-40B4-BE49-F238E27FC236}">
                <a16:creationId xmlns:a16="http://schemas.microsoft.com/office/drawing/2014/main" id="{174487E3-2BA1-4E88-8A6A-3BB1555F7801}"/>
              </a:ext>
            </a:extLst>
          </p:cNvPr>
          <p:cNvSpPr/>
          <p:nvPr/>
        </p:nvSpPr>
        <p:spPr>
          <a:xfrm>
            <a:off x="1511660" y="2317695"/>
            <a:ext cx="2188279" cy="475289"/>
          </a:xfrm>
          <a:prstGeom prst="wedgeRoundRectCallout">
            <a:avLst>
              <a:gd name="adj1" fmla="val -36424"/>
              <a:gd name="adj2" fmla="val 7894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DDD3606-79F5-441A-A3E6-1AAFEDC4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5602"/>
              </p:ext>
            </p:extLst>
          </p:nvPr>
        </p:nvGraphicFramePr>
        <p:xfrm>
          <a:off x="497509" y="4162844"/>
          <a:ext cx="5868652" cy="93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31">
                  <a:extLst>
                    <a:ext uri="{9D8B030D-6E8A-4147-A177-3AD203B41FA5}">
                      <a16:colId xmlns:a16="http://schemas.microsoft.com/office/drawing/2014/main" val="709303229"/>
                    </a:ext>
                  </a:extLst>
                </a:gridCol>
                <a:gridCol w="1933621">
                  <a:extLst>
                    <a:ext uri="{9D8B030D-6E8A-4147-A177-3AD203B41FA5}">
                      <a16:colId xmlns:a16="http://schemas.microsoft.com/office/drawing/2014/main" val="2176110279"/>
                    </a:ext>
                  </a:extLst>
                </a:gridCol>
              </a:tblGrid>
              <a:tr h="50613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어림을 더 잘했다고 생각하는 사람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59503"/>
                  </a:ext>
                </a:extLst>
              </a:tr>
              <a:tr h="43078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55 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94BD3885-DC39-4A54-BA05-1B9112831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1264" y="4089580"/>
            <a:ext cx="360000" cy="355000"/>
          </a:xfrm>
          <a:prstGeom prst="rect">
            <a:avLst/>
          </a:prstGeom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FC316A4B-0D71-46AD-B40E-09B471A3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5" y="42999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5192967" y="4224040"/>
            <a:ext cx="6409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5192967" y="4730568"/>
            <a:ext cx="6409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308F65DE-F0F8-4E56-93B8-23364D003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4357" y="4740744"/>
            <a:ext cx="360000" cy="355000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6269412" y="463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2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CBA004-F044-48A7-871A-4D16CA8A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84" y="3008712"/>
            <a:ext cx="5384987" cy="21751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https://cdata2.tsherpa.co.kr/tsherpa/MultiMedia/Flash/2020/curri/index.html?flashxmlnum=pink700&amp;classa=A8-C1-41-MM-MM-04-03-06-0-0-0-0&amp;classno=MM_41_04/suh_0401_02_0006/suh_0401_02_0006_401_1.html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/lesson02/ops/2/2_5_2.html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마우스를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4CF83C5-F703-4FEE-A0A2-ABA948AA169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각도를 어림하여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8CA033F7-001B-4E3F-A866-5891FAD8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0FDDC1-2599-4AA2-A4D0-4E05D8993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08" y="3027697"/>
            <a:ext cx="5352176" cy="2150960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0EB66AFD-C335-49F9-A976-0902DB05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2B69A5DD-3F1E-42C1-A750-76EFDC95F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C4A0EC69-8949-489D-9A8F-2867A019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021654A-3386-40F2-8121-0045BB5ACB14}"/>
              </a:ext>
            </a:extLst>
          </p:cNvPr>
          <p:cNvSpPr/>
          <p:nvPr/>
        </p:nvSpPr>
        <p:spPr>
          <a:xfrm>
            <a:off x="4436647" y="5016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760222" y="199356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31" y="2266288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7021654A-3386-40F2-8121-0045BB5ACB14}"/>
              </a:ext>
            </a:extLst>
          </p:cNvPr>
          <p:cNvSpPr/>
          <p:nvPr/>
        </p:nvSpPr>
        <p:spPr>
          <a:xfrm>
            <a:off x="4607164" y="1863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021654A-3386-40F2-8121-0045BB5ACB14}"/>
              </a:ext>
            </a:extLst>
          </p:cNvPr>
          <p:cNvSpPr/>
          <p:nvPr/>
        </p:nvSpPr>
        <p:spPr>
          <a:xfrm>
            <a:off x="4769346" y="23241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021654A-3386-40F2-8121-0045BB5ACB14}"/>
              </a:ext>
            </a:extLst>
          </p:cNvPr>
          <p:cNvSpPr/>
          <p:nvPr/>
        </p:nvSpPr>
        <p:spPr>
          <a:xfrm>
            <a:off x="998862" y="34696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83" y="5236610"/>
            <a:ext cx="1080000" cy="33962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52" y="5628570"/>
            <a:ext cx="1080000" cy="33962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7021654A-3386-40F2-8121-0045BB5ACB14}"/>
              </a:ext>
            </a:extLst>
          </p:cNvPr>
          <p:cNvSpPr/>
          <p:nvPr/>
        </p:nvSpPr>
        <p:spPr>
          <a:xfrm>
            <a:off x="5446817" y="5025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7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CBA004-F044-48A7-871A-4D16CA8A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84" y="3008712"/>
            <a:ext cx="5384987" cy="21751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4CF83C5-F703-4FEE-A0A2-ABA948AA169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각도를 어림하여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8CA033F7-001B-4E3F-A866-5891FAD8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0FDDC1-2599-4AA2-A4D0-4E05D899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08" y="3027697"/>
            <a:ext cx="5352176" cy="215096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AC3AB5E-2E33-4380-9807-0722CAB0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40" y="3171560"/>
            <a:ext cx="348935" cy="28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AD00BD4D-055E-4E29-BEBC-26D69AFD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3" y="3171560"/>
            <a:ext cx="348935" cy="28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0EB66AFD-C335-49F9-A976-0902DB05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2B69A5DD-3F1E-42C1-A750-76EFDC95F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C4A0EC69-8949-489D-9A8F-2867A019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4760222" y="199356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31" y="2266288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61768"/>
            <a:ext cx="6667165" cy="1272808"/>
            <a:chOff x="192745" y="2348880"/>
            <a:chExt cx="6667165" cy="127280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4790880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E5986A-547E-4168-A1EB-B83C192B0761}"/>
              </a:ext>
            </a:extLst>
          </p:cNvPr>
          <p:cNvSpPr/>
          <p:nvPr/>
        </p:nvSpPr>
        <p:spPr>
          <a:xfrm>
            <a:off x="404094" y="4248695"/>
            <a:ext cx="6495302" cy="80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˚보다 작게 어림하여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˚보다 크게 어림하여 그립니다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83" y="5236610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https://cdata2.tsherpa.co.kr/tsherpa/MultiMedia/Flash/2020/curri/index.html?flashxmlnum=pink700&amp;classa=A8-C1-41-MM-MM-04-03-06-0-0-0-0&amp;classno=MM_41_04/suh_0401_02_0006/suh_0401_02_0006_401_1.html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B3C54AC9-778A-4D8F-9D44-1495D6AA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446294B1-562F-4FD9-9136-B020BDC8B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자신이 생각한 각도의 각을 자만 이용하여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5EF60D8-65FE-42B3-84BD-0488F98D74A1}"/>
              </a:ext>
            </a:extLst>
          </p:cNvPr>
          <p:cNvSpPr/>
          <p:nvPr/>
        </p:nvSpPr>
        <p:spPr>
          <a:xfrm>
            <a:off x="683568" y="2492896"/>
            <a:ext cx="2875620" cy="266429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867F061-6F14-4025-AEBB-130322251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2" y="3301146"/>
            <a:ext cx="2703651" cy="1585105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E0CB488C-09FC-43AF-95B7-4E2692C7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6" y="272682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/>
          <p:cNvSpPr txBox="1"/>
          <p:nvPr/>
        </p:nvSpPr>
        <p:spPr>
          <a:xfrm>
            <a:off x="4868035" y="223916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44" y="2511892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3671900" y="3810588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5643433" y="3838060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4156060" y="4264381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48" y="3843603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641269" y="3539148"/>
            <a:ext cx="1082096" cy="594762"/>
            <a:chOff x="5960997" y="4257677"/>
            <a:chExt cx="1082096" cy="594762"/>
          </a:xfrm>
        </p:grpSpPr>
        <p:grpSp>
          <p:nvGrpSpPr>
            <p:cNvPr id="43" name="그룹 42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46" name="직사각형 45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641270" y="4002275"/>
            <a:ext cx="1082115" cy="597823"/>
            <a:chOff x="5957663" y="4257677"/>
            <a:chExt cx="1082115" cy="597823"/>
          </a:xfrm>
        </p:grpSpPr>
        <p:grpSp>
          <p:nvGrpSpPr>
            <p:cNvPr id="52" name="그룹 51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54" name="직사각형 53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5192125" y="3815910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585640" y="364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7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5A51EC-3F60-4302-96F8-CA84BCE8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" y="945900"/>
            <a:ext cx="6907507" cy="469235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0505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91968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각도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38" y="3163957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89158B47-118E-454B-A71B-933380B1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48B25098-6081-4964-BF51-3878890A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이루는 작은 쪽의 각을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7018371" y="1092168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팝업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ABAA7FC1-1297-48AC-8AFD-0E74A7F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754547"/>
            <a:ext cx="1909415" cy="1822227"/>
          </a:xfrm>
          <a:prstGeom prst="rect">
            <a:avLst/>
          </a:prstGeom>
        </p:spPr>
      </p:pic>
      <p:sp>
        <p:nvSpPr>
          <p:cNvPr id="87" name="TextBox 43"/>
          <p:cNvSpPr txBox="1"/>
          <p:nvPr/>
        </p:nvSpPr>
        <p:spPr>
          <a:xfrm>
            <a:off x="4868035" y="223916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44" y="2511892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C4A0EC69-8949-489D-9A8F-2867A019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021654A-3386-40F2-8121-0045BB5ACB14}"/>
              </a:ext>
            </a:extLst>
          </p:cNvPr>
          <p:cNvSpPr/>
          <p:nvPr/>
        </p:nvSpPr>
        <p:spPr>
          <a:xfrm>
            <a:off x="4436647" y="5016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3316714" y="3810588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5288247" y="3838060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3800874" y="4264381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62" y="3843603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286083" y="3539148"/>
            <a:ext cx="1082096" cy="594762"/>
            <a:chOff x="5960997" y="4257677"/>
            <a:chExt cx="1082096" cy="594762"/>
          </a:xfrm>
        </p:grpSpPr>
        <p:grpSp>
          <p:nvGrpSpPr>
            <p:cNvPr id="56" name="그룹 55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120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286084" y="4002275"/>
            <a:ext cx="1082115" cy="597823"/>
            <a:chOff x="5957663" y="4257677"/>
            <a:chExt cx="1082115" cy="597823"/>
          </a:xfrm>
        </p:grpSpPr>
        <p:grpSp>
          <p:nvGrpSpPr>
            <p:cNvPr id="69" name="그룹 68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4836939" y="3815910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0454" y="364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1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3316714" y="3810588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5288247" y="3838060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3800874" y="4264381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62" y="3843603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5286083" y="3539148"/>
            <a:ext cx="1082096" cy="594762"/>
            <a:chOff x="5960997" y="4257677"/>
            <a:chExt cx="1082096" cy="594762"/>
          </a:xfrm>
        </p:grpSpPr>
        <p:grpSp>
          <p:nvGrpSpPr>
            <p:cNvPr id="68" name="그룹 67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120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286084" y="4002275"/>
            <a:ext cx="1082115" cy="597823"/>
            <a:chOff x="5957663" y="4257677"/>
            <a:chExt cx="1082115" cy="597823"/>
          </a:xfrm>
        </p:grpSpPr>
        <p:grpSp>
          <p:nvGrpSpPr>
            <p:cNvPr id="73" name="그룹 72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4836939" y="3815910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30454" y="364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89158B47-118E-454B-A71B-933380B1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48B25098-6081-4964-BF51-3878890A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이루는 작은 쪽의 각을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ABAA7FC1-1297-48AC-8AFD-0E74A7F72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2754547"/>
            <a:ext cx="1909415" cy="1822227"/>
          </a:xfrm>
          <a:prstGeom prst="rect">
            <a:avLst/>
          </a:prstGeom>
        </p:spPr>
      </p:pic>
      <p:sp>
        <p:nvSpPr>
          <p:cNvPr id="87" name="TextBox 43"/>
          <p:cNvSpPr txBox="1"/>
          <p:nvPr/>
        </p:nvSpPr>
        <p:spPr>
          <a:xfrm>
            <a:off x="4868035" y="223916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44" y="2511892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C4A0EC69-8949-489D-9A8F-2867A019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61768"/>
            <a:ext cx="6667165" cy="1272808"/>
            <a:chOff x="192745" y="2348880"/>
            <a:chExt cx="6667165" cy="127280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4790880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11B9CF-9E77-4FA6-90C7-B3DCC79C9F2F}"/>
              </a:ext>
            </a:extLst>
          </p:cNvPr>
          <p:cNvSpPr/>
          <p:nvPr/>
        </p:nvSpPr>
        <p:spPr>
          <a:xfrm>
            <a:off x="323528" y="4279558"/>
            <a:ext cx="6575868" cy="697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시곗바늘이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이루는 작은 쪽의 각의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˚보다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크고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˚보다 작습니다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91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89E0B90-903D-45CF-9C4F-1FD8A539F1F4}"/>
              </a:ext>
            </a:extLst>
          </p:cNvPr>
          <p:cNvGrpSpPr/>
          <p:nvPr/>
        </p:nvGrpSpPr>
        <p:grpSpPr>
          <a:xfrm>
            <a:off x="76276" y="2143573"/>
            <a:ext cx="3692296" cy="2900965"/>
            <a:chOff x="1280392" y="2830542"/>
            <a:chExt cx="5106389" cy="260069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2E473D3-A52A-4C69-B0FF-FF7B3711A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2" t="23973" r="14788" b="22127"/>
            <a:stretch/>
          </p:blipFill>
          <p:spPr>
            <a:xfrm>
              <a:off x="1280392" y="2830542"/>
              <a:ext cx="5106389" cy="260069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0E9888A-5ABD-465E-ACF4-3E8CAC8B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9366" y="3149850"/>
              <a:ext cx="972737" cy="47185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4067943" y="2095131"/>
            <a:ext cx="2822631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여학생이 샌드위치를 먹고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8592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713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3F43D9-3931-4F72-AE97-B2C59B20516B}"/>
              </a:ext>
            </a:extLst>
          </p:cNvPr>
          <p:cNvSpPr/>
          <p:nvPr/>
        </p:nvSpPr>
        <p:spPr bwMode="auto">
          <a:xfrm>
            <a:off x="4067943" y="2972773"/>
            <a:ext cx="2822631" cy="10120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샌드위치에서 보이는 각의 크기가 얼마쯤 될지 생각하고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:a16="http://schemas.microsoft.com/office/drawing/2014/main" id="{DE75C13B-5C08-4063-9EBB-A1D994BA8DAC}"/>
              </a:ext>
            </a:extLst>
          </p:cNvPr>
          <p:cNvSpPr/>
          <p:nvPr/>
        </p:nvSpPr>
        <p:spPr>
          <a:xfrm flipH="1">
            <a:off x="1860357" y="1633469"/>
            <a:ext cx="1908214" cy="831526"/>
          </a:xfrm>
          <a:prstGeom prst="wedgeRoundRectCallout">
            <a:avLst>
              <a:gd name="adj1" fmla="val -26076"/>
              <a:gd name="adj2" fmla="val 5924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샌드위치에서 보이는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얼마쯤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87EACA0-C456-430B-AECC-74E7421CD61A}"/>
              </a:ext>
            </a:extLst>
          </p:cNvPr>
          <p:cNvSpPr/>
          <p:nvPr/>
        </p:nvSpPr>
        <p:spPr>
          <a:xfrm>
            <a:off x="1674761" y="1851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7437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164624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9447927-93F1-48FE-8DB5-3B8F7E98C72D}"/>
              </a:ext>
            </a:extLst>
          </p:cNvPr>
          <p:cNvGrpSpPr/>
          <p:nvPr/>
        </p:nvGrpSpPr>
        <p:grpSpPr>
          <a:xfrm>
            <a:off x="5312893" y="1196752"/>
            <a:ext cx="1764824" cy="325902"/>
            <a:chOff x="5312893" y="1183444"/>
            <a:chExt cx="1764824" cy="32590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E1C280-E477-4434-B47E-38D2D958641E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C614B4-16C5-426A-AD5C-9855BEE14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10FBA74-4C4E-4C28-8630-03748D7C42C5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B31585-93AC-4C4E-AD2D-7D08DA1E8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164C022-8BD8-44FF-AAD7-98B8524EFB29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E580C8-D508-40EB-ACC6-845E85E99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0D102-10E9-4DD7-89FB-C7F0C53581AE}"/>
              </a:ext>
            </a:extLst>
          </p:cNvPr>
          <p:cNvGrpSpPr/>
          <p:nvPr/>
        </p:nvGrpSpPr>
        <p:grpSpPr>
          <a:xfrm>
            <a:off x="225018" y="1567027"/>
            <a:ext cx="6552728" cy="3780420"/>
            <a:chOff x="1280392" y="2830542"/>
            <a:chExt cx="5106389" cy="260069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A440CE7-6B0E-4FE1-852F-B20AD6BD3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2" t="23973" r="14788" b="22127"/>
            <a:stretch/>
          </p:blipFill>
          <p:spPr>
            <a:xfrm>
              <a:off x="1280392" y="2830542"/>
              <a:ext cx="5106389" cy="260069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1053C53-3B04-42ED-B1E6-8C3BF8A83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9366" y="3149850"/>
              <a:ext cx="972737" cy="471850"/>
            </a:xfrm>
            <a:prstGeom prst="rect">
              <a:avLst/>
            </a:prstGeom>
          </p:spPr>
        </p:pic>
      </p:grpSp>
      <p:sp>
        <p:nvSpPr>
          <p:cNvPr id="16" name="말풍선: 사각형 8">
            <a:extLst>
              <a:ext uri="{FF2B5EF4-FFF2-40B4-BE49-F238E27FC236}">
                <a16:creationId xmlns:a16="http://schemas.microsoft.com/office/drawing/2014/main" id="{DE75C13B-5C08-4063-9EBB-A1D994BA8DAC}"/>
              </a:ext>
            </a:extLst>
          </p:cNvPr>
          <p:cNvSpPr/>
          <p:nvPr/>
        </p:nvSpPr>
        <p:spPr>
          <a:xfrm flipH="1">
            <a:off x="3491880" y="800708"/>
            <a:ext cx="2880320" cy="1003153"/>
          </a:xfrm>
          <a:prstGeom prst="wedgeRoundRectCallout">
            <a:avLst>
              <a:gd name="adj1" fmla="val -28652"/>
              <a:gd name="adj2" fmla="val 7579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샌드위치에서 보이는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얼마쯤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425620" y="809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07759" y="908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7857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)4-1-2(6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샌드위치는 무슨 모양인가요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291005" y="2098798"/>
            <a:ext cx="2207823" cy="4009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 모양입니다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28" y="198884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9E0B90-903D-45CF-9C4F-1FD8A539F1F4}"/>
              </a:ext>
            </a:extLst>
          </p:cNvPr>
          <p:cNvGrpSpPr/>
          <p:nvPr/>
        </p:nvGrpSpPr>
        <p:grpSpPr>
          <a:xfrm>
            <a:off x="76276" y="2143573"/>
            <a:ext cx="3692296" cy="2900965"/>
            <a:chOff x="1280392" y="2830542"/>
            <a:chExt cx="5106389" cy="2600697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2E473D3-A52A-4C69-B0FF-FF7B3711A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2" t="23973" r="14788" b="22127"/>
            <a:stretch/>
          </p:blipFill>
          <p:spPr>
            <a:xfrm>
              <a:off x="1280392" y="2830542"/>
              <a:ext cx="5106389" cy="2600697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C0E9888A-5ABD-465E-ACF4-3E8CAC8B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9366" y="3149850"/>
              <a:ext cx="972737" cy="471850"/>
            </a:xfrm>
            <a:prstGeom prst="rect">
              <a:avLst/>
            </a:prstGeom>
          </p:spPr>
        </p:pic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8592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말풍선: 사각형 8">
            <a:extLst>
              <a:ext uri="{FF2B5EF4-FFF2-40B4-BE49-F238E27FC236}">
                <a16:creationId xmlns:a16="http://schemas.microsoft.com/office/drawing/2014/main" id="{DE75C13B-5C08-4063-9EBB-A1D994BA8DAC}"/>
              </a:ext>
            </a:extLst>
          </p:cNvPr>
          <p:cNvSpPr/>
          <p:nvPr/>
        </p:nvSpPr>
        <p:spPr>
          <a:xfrm flipH="1">
            <a:off x="1860357" y="1633469"/>
            <a:ext cx="1908214" cy="831526"/>
          </a:xfrm>
          <a:prstGeom prst="wedgeRoundRectCallout">
            <a:avLst>
              <a:gd name="adj1" fmla="val -26076"/>
              <a:gd name="adj2" fmla="val 5924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샌드위치에서 보이는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얼마쯤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D45C1E9-3E23-4AA1-9C1C-E1D9994BB681}"/>
              </a:ext>
            </a:extLst>
          </p:cNvPr>
          <p:cNvGrpSpPr/>
          <p:nvPr/>
        </p:nvGrpSpPr>
        <p:grpSpPr>
          <a:xfrm>
            <a:off x="5331563" y="1194886"/>
            <a:ext cx="1764824" cy="325902"/>
            <a:chOff x="5331563" y="1950970"/>
            <a:chExt cx="1764824" cy="32590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AEFE25C-6E24-4468-808B-179671C64326}"/>
                </a:ext>
              </a:extLst>
            </p:cNvPr>
            <p:cNvSpPr/>
            <p:nvPr/>
          </p:nvSpPr>
          <p:spPr>
            <a:xfrm>
              <a:off x="6455441" y="201086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3E08D2-9DBC-4B4D-911E-4AF491316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989" y="1950970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28239A7-BC5D-4B70-B3E1-7DFABC21B36F}"/>
                </a:ext>
              </a:extLst>
            </p:cNvPr>
            <p:cNvSpPr/>
            <p:nvPr/>
          </p:nvSpPr>
          <p:spPr>
            <a:xfrm>
              <a:off x="5904728" y="201248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273CB2-C75D-436F-8879-19E3BBB6A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751" y="1955333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FEFEF0F-5206-4C7D-B0C0-454740A0D8C3}"/>
                </a:ext>
              </a:extLst>
            </p:cNvPr>
            <p:cNvSpPr/>
            <p:nvPr/>
          </p:nvSpPr>
          <p:spPr>
            <a:xfrm>
              <a:off x="5356015" y="201369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5E481B9-2EAD-4C39-AB99-34387C83E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563" y="196332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4262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샌드위치에서 보이는 각의 크기는 얼마쯤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CD512F-FD94-4DE4-9781-0FA77C71DD62}"/>
              </a:ext>
            </a:extLst>
          </p:cNvPr>
          <p:cNvSpPr/>
          <p:nvPr/>
        </p:nvSpPr>
        <p:spPr bwMode="auto">
          <a:xfrm>
            <a:off x="4050890" y="2661580"/>
            <a:ext cx="2816896" cy="3644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50°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쯤 될 것 같습니다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23E8294-BCA7-42A5-B214-957D7E639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185" y="2484080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9E0B90-903D-45CF-9C4F-1FD8A539F1F4}"/>
              </a:ext>
            </a:extLst>
          </p:cNvPr>
          <p:cNvGrpSpPr/>
          <p:nvPr/>
        </p:nvGrpSpPr>
        <p:grpSpPr>
          <a:xfrm>
            <a:off x="76276" y="2143573"/>
            <a:ext cx="3692296" cy="2900965"/>
            <a:chOff x="1280392" y="2830542"/>
            <a:chExt cx="5106389" cy="2600697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2E473D3-A52A-4C69-B0FF-FF7B3711A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2" t="23973" r="14788" b="22127"/>
            <a:stretch/>
          </p:blipFill>
          <p:spPr>
            <a:xfrm>
              <a:off x="1280392" y="2830542"/>
              <a:ext cx="5106389" cy="2600697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C0E9888A-5ABD-465E-ACF4-3E8CAC8B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9366" y="3149850"/>
              <a:ext cx="972737" cy="471850"/>
            </a:xfrm>
            <a:prstGeom prst="rect">
              <a:avLst/>
            </a:prstGeom>
          </p:spPr>
        </p:pic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8592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말풍선: 사각형 8">
            <a:extLst>
              <a:ext uri="{FF2B5EF4-FFF2-40B4-BE49-F238E27FC236}">
                <a16:creationId xmlns:a16="http://schemas.microsoft.com/office/drawing/2014/main" id="{DE75C13B-5C08-4063-9EBB-A1D994BA8DAC}"/>
              </a:ext>
            </a:extLst>
          </p:cNvPr>
          <p:cNvSpPr/>
          <p:nvPr/>
        </p:nvSpPr>
        <p:spPr>
          <a:xfrm flipH="1">
            <a:off x="1860357" y="1633469"/>
            <a:ext cx="1908214" cy="831526"/>
          </a:xfrm>
          <a:prstGeom prst="wedgeRoundRectCallout">
            <a:avLst>
              <a:gd name="adj1" fmla="val -26076"/>
              <a:gd name="adj2" fmla="val 5924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샌드위치에서 보이는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얼마쯤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23961F-0359-4DFF-ABB0-3938ACBC2541}"/>
              </a:ext>
            </a:extLst>
          </p:cNvPr>
          <p:cNvGrpSpPr/>
          <p:nvPr/>
        </p:nvGrpSpPr>
        <p:grpSpPr>
          <a:xfrm>
            <a:off x="5332884" y="1194886"/>
            <a:ext cx="1764824" cy="325902"/>
            <a:chOff x="5332884" y="2743058"/>
            <a:chExt cx="1764824" cy="32590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7008513-6313-4D90-BE97-8B5DCE75A992}"/>
                </a:ext>
              </a:extLst>
            </p:cNvPr>
            <p:cNvSpPr/>
            <p:nvPr/>
          </p:nvSpPr>
          <p:spPr>
            <a:xfrm>
              <a:off x="6456762" y="280295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06F5C59-24A6-4D51-8E5B-5EB6ABE9D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310" y="274305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86F5D61-4881-4366-925D-3415F67D5647}"/>
                </a:ext>
              </a:extLst>
            </p:cNvPr>
            <p:cNvSpPr/>
            <p:nvPr/>
          </p:nvSpPr>
          <p:spPr>
            <a:xfrm>
              <a:off x="5906049" y="280457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4F307C-73B3-493E-AC02-BD7BF31B5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4072" y="274742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78E743B-8EBC-40F0-A98E-183309916EAC}"/>
                </a:ext>
              </a:extLst>
            </p:cNvPr>
            <p:cNvSpPr/>
            <p:nvPr/>
          </p:nvSpPr>
          <p:spPr>
            <a:xfrm>
              <a:off x="5357336" y="2805780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3CD55E-4310-41F2-909F-668774854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84" y="27554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4262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27146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3927152" y="2551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0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279" y="2779635"/>
            <a:ext cx="5804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어림하고 각도기로 재어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5" y="29382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DAFEFEFB-479F-402F-9F43-73D0648366D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0E1A7F2-65F1-4577-8206-41F6126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168652-DBDD-434D-9388-0F148AB2112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22D1DC-0669-4955-A359-9B4EEB95241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/lesson02/ops/2/2_2_2.html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2_5_3_ruler_1.png  /  2_5_3_01.sgv /  2_5_3_char.sgv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각도를 어림해볼까요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 각도기로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11">
            <a:extLst>
              <a:ext uri="{FF2B5EF4-FFF2-40B4-BE49-F238E27FC236}">
                <a16:creationId xmlns:a16="http://schemas.microsoft.com/office/drawing/2014/main" id="{A2919165-ED6A-40A1-91E5-541A8AF2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18" y="524150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>
            <a:extLst>
              <a:ext uri="{FF2B5EF4-FFF2-40B4-BE49-F238E27FC236}">
                <a16:creationId xmlns:a16="http://schemas.microsoft.com/office/drawing/2014/main" id="{EC3768E7-ED62-4058-8DDA-F107384F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34" y="531496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65" y="530869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4">
            <a:extLst>
              <a:ext uri="{FF2B5EF4-FFF2-40B4-BE49-F238E27FC236}">
                <a16:creationId xmlns:a16="http://schemas.microsoft.com/office/drawing/2014/main" id="{23AC9FB8-5159-4A27-AF5F-52E440BD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00" y="525936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id="{D5AFFD5C-1E93-4520-992B-7E619580EF44}"/>
              </a:ext>
            </a:extLst>
          </p:cNvPr>
          <p:cNvSpPr/>
          <p:nvPr/>
        </p:nvSpPr>
        <p:spPr>
          <a:xfrm>
            <a:off x="1990980" y="5160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A5AF-4714-42AF-BEBA-E81414D3D9A2}"/>
              </a:ext>
            </a:extLst>
          </p:cNvPr>
          <p:cNvSpPr txBox="1"/>
          <p:nvPr/>
        </p:nvSpPr>
        <p:spPr>
          <a:xfrm>
            <a:off x="440395" y="4079650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AF387F-F11B-493E-8CE1-E29CA23215A9}"/>
              </a:ext>
            </a:extLst>
          </p:cNvPr>
          <p:cNvSpPr/>
          <p:nvPr/>
        </p:nvSpPr>
        <p:spPr>
          <a:xfrm>
            <a:off x="2411928" y="4107122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9A3BE-48A4-4F98-9ACB-38AC1A7F8794}"/>
              </a:ext>
            </a:extLst>
          </p:cNvPr>
          <p:cNvSpPr txBox="1"/>
          <p:nvPr/>
        </p:nvSpPr>
        <p:spPr>
          <a:xfrm>
            <a:off x="924555" y="4533443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43" y="4112665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BE3EEAE-3AD5-432B-B9ED-345A0D13357D}"/>
              </a:ext>
            </a:extLst>
          </p:cNvPr>
          <p:cNvGrpSpPr/>
          <p:nvPr/>
        </p:nvGrpSpPr>
        <p:grpSpPr>
          <a:xfrm>
            <a:off x="3733643" y="3772381"/>
            <a:ext cx="1622784" cy="741680"/>
            <a:chOff x="2767371" y="3681028"/>
            <a:chExt cx="1622784" cy="741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F906EA-2A9D-4EB4-BD24-B8B294C087F3}"/>
                </a:ext>
              </a:extLst>
            </p:cNvPr>
            <p:cNvSpPr/>
            <p:nvPr/>
          </p:nvSpPr>
          <p:spPr>
            <a:xfrm>
              <a:off x="3023828" y="3681028"/>
              <a:ext cx="1366327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436993A-1BAA-49CB-AFC1-C853C590E4CD}"/>
                </a:ext>
              </a:extLst>
            </p:cNvPr>
            <p:cNvSpPr/>
            <p:nvPr/>
          </p:nvSpPr>
          <p:spPr>
            <a:xfrm>
              <a:off x="2767371" y="3707780"/>
              <a:ext cx="463941" cy="7149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D5AFFD5C-1E93-4520-992B-7E619580EF44}"/>
              </a:ext>
            </a:extLst>
          </p:cNvPr>
          <p:cNvSpPr/>
          <p:nvPr/>
        </p:nvSpPr>
        <p:spPr>
          <a:xfrm>
            <a:off x="2502404" y="3839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 descr="C:\Users\DB400SCA\Desktop\한대희 4-1 지도서\app\resource\contents\lesson02\ops\2\images\2_5\2_5_3_rul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66" y="1944340"/>
            <a:ext cx="1058700" cy="16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5184069" y="163610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타원 74"/>
          <p:cNvSpPr/>
          <p:nvPr/>
        </p:nvSpPr>
        <p:spPr>
          <a:xfrm>
            <a:off x="5023345" y="1402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38" y="1908828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5282874" y="1945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26" y="2024267"/>
            <a:ext cx="1753367" cy="16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0869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>
            <a:extLst>
              <a:ext uri="{FF2B5EF4-FFF2-40B4-BE49-F238E27FC236}">
                <a16:creationId xmlns:a16="http://schemas.microsoft.com/office/drawing/2014/main" id="{2E0AA035-1995-46FB-8C21-52D5D17D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86" y="530489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409764" y="3808210"/>
            <a:ext cx="1082096" cy="594762"/>
            <a:chOff x="5960997" y="4257677"/>
            <a:chExt cx="1082096" cy="594762"/>
          </a:xfrm>
        </p:grpSpPr>
        <p:grpSp>
          <p:nvGrpSpPr>
            <p:cNvPr id="65" name="그룹 64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80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409765" y="4271337"/>
            <a:ext cx="1082115" cy="597823"/>
            <a:chOff x="5957663" y="4257677"/>
            <a:chExt cx="1082115" cy="597823"/>
          </a:xfrm>
        </p:grpSpPr>
        <p:grpSp>
          <p:nvGrpSpPr>
            <p:cNvPr id="70" name="그룹 69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997942"/>
            <a:ext cx="1032237" cy="10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63" y="402200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1960620" y="4084972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5AFFD5C-1E93-4520-992B-7E619580EF44}"/>
              </a:ext>
            </a:extLst>
          </p:cNvPr>
          <p:cNvSpPr/>
          <p:nvPr/>
        </p:nvSpPr>
        <p:spPr>
          <a:xfrm>
            <a:off x="4635234" y="3808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71822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43980</TotalTime>
  <Words>2379</Words>
  <Application>Microsoft Office PowerPoint</Application>
  <PresentationFormat>화면 슬라이드 쇼(4:3)</PresentationFormat>
  <Paragraphs>927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7937</cp:revision>
  <cp:lastPrinted>2021-12-20T01:30:02Z</cp:lastPrinted>
  <dcterms:created xsi:type="dcterms:W3CDTF">2008-07-15T12:19:11Z</dcterms:created>
  <dcterms:modified xsi:type="dcterms:W3CDTF">2022-01-22T07:35:47Z</dcterms:modified>
</cp:coreProperties>
</file>