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58" r:id="rId4"/>
    <p:sldId id="1372" r:id="rId5"/>
    <p:sldId id="1383" r:id="rId6"/>
    <p:sldId id="1384" r:id="rId7"/>
    <p:sldId id="1338" r:id="rId8"/>
    <p:sldId id="1385" r:id="rId9"/>
    <p:sldId id="1367" r:id="rId10"/>
    <p:sldId id="1376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874B1"/>
    <a:srgbClr val="B5DAFB"/>
    <a:srgbClr val="45A991"/>
    <a:srgbClr val="57BBA3"/>
    <a:srgbClr val="A4732C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6686" autoAdjust="0"/>
  </p:normalViewPr>
  <p:slideViewPr>
    <p:cSldViewPr>
      <p:cViewPr>
        <p:scale>
          <a:sx n="117" d="100"/>
          <a:sy n="117" d="100"/>
        </p:scale>
        <p:origin x="-1278" y="-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9229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507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D672502-DFC7-46A0-83A6-A09BD7654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4" y="2156838"/>
            <a:ext cx="5526092" cy="2901367"/>
          </a:xfrm>
          <a:prstGeom prst="rect">
            <a:avLst/>
          </a:prstGeom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A329B102-F216-4926-B18B-1100E22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26203"/>
            <a:ext cx="985838" cy="32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정답 이미지와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처음 화면으로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604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2_0_4_01.svg / 2_0_4_solve.svg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\lesson02\ops\2\images\2_0\2_0_4_01.svg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102957" y="1173959"/>
            <a:ext cx="850099" cy="346249"/>
            <a:chOff x="5706913" y="1173959"/>
            <a:chExt cx="850099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5706913" y="1173959"/>
              <a:ext cx="850099" cy="346249"/>
              <a:chOff x="7016896" y="3458173"/>
              <a:chExt cx="850099" cy="346249"/>
            </a:xfrm>
          </p:grpSpPr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5616116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580112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1EAC92F-CCBE-4731-A6E2-720644EDA03B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6789BBFA-29A5-4DA9-B0B4-B58FEF19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9DC09C99-74B7-48A8-AAB4-F01E93D5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4" y="2238290"/>
            <a:ext cx="441482" cy="35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34137" y="50356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BD10BFFA-A809-42C2-9B8A-F42BC388027E}"/>
              </a:ext>
            </a:extLst>
          </p:cNvPr>
          <p:cNvSpPr/>
          <p:nvPr/>
        </p:nvSpPr>
        <p:spPr>
          <a:xfrm>
            <a:off x="183573" y="20274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2665747-AF03-4403-A734-F1CADF85BFFD}"/>
              </a:ext>
            </a:extLst>
          </p:cNvPr>
          <p:cNvGrpSpPr/>
          <p:nvPr/>
        </p:nvGrpSpPr>
        <p:grpSpPr>
          <a:xfrm>
            <a:off x="7147576" y="3370524"/>
            <a:ext cx="1728192" cy="706548"/>
            <a:chOff x="1439652" y="2780928"/>
            <a:chExt cx="4284476" cy="1966596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82D4364A-D1E0-4C2F-9E39-53CC7B7FB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3079" t="29893" r="28578" b="10069"/>
            <a:stretch/>
          </p:blipFill>
          <p:spPr>
            <a:xfrm>
              <a:off x="3167844" y="3370644"/>
              <a:ext cx="1116124" cy="117448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79343DBA-5481-40F9-AF5B-B685FE3BA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4644" b="29057"/>
            <a:stretch/>
          </p:blipFill>
          <p:spPr>
            <a:xfrm>
              <a:off x="1439652" y="2780928"/>
              <a:ext cx="1392890" cy="1368152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59AAF8F-3D53-40E5-A26B-627290436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2629" r="-1"/>
            <a:stretch/>
          </p:blipFill>
          <p:spPr>
            <a:xfrm>
              <a:off x="4619270" y="2790388"/>
              <a:ext cx="1104858" cy="1957136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34" y="5246939"/>
            <a:ext cx="908080" cy="28556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BD10BFFA-A809-42C2-9B8A-F42BC388027E}"/>
              </a:ext>
            </a:extLst>
          </p:cNvPr>
          <p:cNvSpPr/>
          <p:nvPr/>
        </p:nvSpPr>
        <p:spPr>
          <a:xfrm>
            <a:off x="1147131" y="2415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1806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6372A1-5F25-4118-AB1A-4692D9F1F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3" b="99099" l="2320" r="97912">
                        <a14:foregroundMark x1="11137" y1="5180" x2="11137" y2="5180"/>
                        <a14:foregroundMark x1="15313" y1="4955" x2="15313" y2="4955"/>
                        <a14:foregroundMark x1="17865" y1="3153" x2="17865" y2="3153"/>
                        <a14:foregroundMark x1="23898" y1="4730" x2="23898" y2="4730"/>
                        <a14:foregroundMark x1="27842" y1="5631" x2="54060" y2="9009"/>
                        <a14:foregroundMark x1="54060" y1="9009" x2="79814" y2="3604"/>
                        <a14:foregroundMark x1="86775" y1="11486" x2="93503" y2="30180"/>
                        <a14:foregroundMark x1="93503" y1="30180" x2="92575" y2="44369"/>
                        <a14:foregroundMark x1="9281" y1="9009" x2="3944" y2="67793"/>
                        <a14:foregroundMark x1="3944" y1="67793" x2="6497" y2="81757"/>
                        <a14:foregroundMark x1="6497" y1="81757" x2="17633" y2="90991"/>
                        <a14:foregroundMark x1="17633" y1="90991" x2="31555" y2="93468"/>
                        <a14:foregroundMark x1="31555" y1="93468" x2="53132" y2="91892"/>
                        <a14:foregroundMark x1="53132" y1="91892" x2="82831" y2="95495"/>
                        <a14:foregroundMark x1="82831" y1="95495" x2="92343" y2="78604"/>
                        <a14:foregroundMark x1="92343" y1="78604" x2="91415" y2="48649"/>
                        <a14:foregroundMark x1="91415" y1="48649" x2="94896" y2="34910"/>
                        <a14:foregroundMark x1="49420" y1="24550" x2="49420" y2="24550"/>
                        <a14:foregroundMark x1="28306" y1="25225" x2="28306" y2="25225"/>
                        <a14:foregroundMark x1="21810" y1="6081" x2="45012" y2="5631"/>
                        <a14:foregroundMark x1="45012" y1="5631" x2="81903" y2="11036"/>
                        <a14:foregroundMark x1="81903" y1="11036" x2="83295" y2="18919"/>
                        <a14:foregroundMark x1="48260" y1="18468" x2="34107" y2="18243"/>
                        <a14:foregroundMark x1="34339" y1="15991" x2="67749" y2="16892"/>
                        <a14:foregroundMark x1="30858" y1="15541" x2="32251" y2="39414"/>
                        <a14:foregroundMark x1="32251" y1="39414" x2="31555" y2="38739"/>
                        <a14:foregroundMark x1="7657" y1="11261" x2="3712" y2="83108"/>
                        <a14:foregroundMark x1="3712" y1="83108" x2="7154" y2="88676"/>
                        <a14:foregroundMark x1="8353" y1="91667" x2="26682" y2="95946"/>
                        <a14:foregroundMark x1="41630" y1="94432" x2="42522" y2="94341"/>
                        <a14:foregroundMark x1="26682" y1="95946" x2="32076" y2="95400"/>
                        <a14:foregroundMark x1="80684" y1="96482" x2="83759" y2="96847"/>
                        <a14:foregroundMark x1="63972" y1="94501" x2="65967" y2="94737"/>
                        <a14:foregroundMark x1="55211" y1="93462" x2="55589" y2="93507"/>
                        <a14:foregroundMark x1="83759" y1="96847" x2="94200" y2="86261"/>
                        <a14:foregroundMark x1="94200" y1="86261" x2="97216" y2="77027"/>
                        <a14:foregroundMark x1="45012" y1="82432" x2="45012" y2="82432"/>
                        <a14:foregroundMark x1="38979" y1="35811" x2="63805" y2="54955"/>
                        <a14:foregroundMark x1="18097" y1="81306" x2="59165" y2="82658"/>
                        <a14:foregroundMark x1="59165" y1="82658" x2="48956" y2="87613"/>
                        <a14:foregroundMark x1="48956" y1="87613" x2="44316" y2="88063"/>
                        <a14:foregroundMark x1="40835" y1="83108" x2="86775" y2="80631"/>
                        <a14:foregroundMark x1="86775" y1="80631" x2="75870" y2="88063"/>
                        <a14:foregroundMark x1="75870" y1="88063" x2="63109" y2="88964"/>
                        <a14:foregroundMark x1="63109" y1="88964" x2="50348" y2="81306"/>
                        <a14:foregroundMark x1="50348" y1="81306" x2="68910" y2="81532"/>
                        <a14:foregroundMark x1="68910" y1="81532" x2="80974" y2="79279"/>
                        <a14:foregroundMark x1="80974" y1="79279" x2="58469" y2="77703"/>
                        <a14:foregroundMark x1="58469" y1="77703" x2="64269" y2="77252"/>
                        <a14:foregroundMark x1="84687" y1="21622" x2="88399" y2="35811"/>
                        <a14:foregroundMark x1="88399" y1="35811" x2="65429" y2="30631"/>
                        <a14:foregroundMark x1="66821" y1="14189" x2="44084" y2="13514"/>
                        <a14:foregroundMark x1="44084" y1="13514" x2="72622" y2="16667"/>
                        <a14:foregroundMark x1="72622" y1="16667" x2="83063" y2="32432"/>
                        <a14:foregroundMark x1="83063" y1="32432" x2="83991" y2="20946"/>
                        <a14:foregroundMark x1="80742" y1="6982" x2="91415" y2="22973"/>
                        <a14:foregroundMark x1="91415" y1="22973" x2="92807" y2="8559"/>
                        <a14:foregroundMark x1="92807" y1="8559" x2="81671" y2="3604"/>
                        <a14:foregroundMark x1="81671" y1="3604" x2="77726" y2="6081"/>
                        <a14:foregroundMark x1="23666" y1="3604" x2="12065" y2="4730"/>
                        <a14:foregroundMark x1="12065" y1="4730" x2="25986" y2="18243"/>
                        <a14:foregroundMark x1="25986" y1="18243" x2="36427" y2="9910"/>
                        <a14:foregroundMark x1="36427" y1="9910" x2="26218" y2="3604"/>
                        <a14:foregroundMark x1="26218" y1="3604" x2="15313" y2="4054"/>
                        <a14:foregroundMark x1="15313" y1="4054" x2="13921" y2="4955"/>
                        <a14:foregroundMark x1="7657" y1="21171" x2="29002" y2="35586"/>
                        <a14:foregroundMark x1="29002" y1="35586" x2="21810" y2="17793"/>
                        <a14:foregroundMark x1="21810" y1="17793" x2="8353" y2="21171"/>
                        <a14:foregroundMark x1="8353" y1="21171" x2="8121" y2="22072"/>
                        <a14:foregroundMark x1="33875" y1="35360" x2="34339" y2="51577"/>
                        <a14:foregroundMark x1="34339" y1="51577" x2="45244" y2="52477"/>
                        <a14:foregroundMark x1="45244" y1="52477" x2="40603" y2="35586"/>
                        <a14:foregroundMark x1="40603" y1="35586" x2="33411" y2="37838"/>
                        <a14:foregroundMark x1="18561" y1="46622" x2="14153" y2="50676"/>
                        <a14:foregroundMark x1="37587" y1="37838" x2="46636" y2="47973"/>
                        <a14:foregroundMark x1="46636" y1="47973" x2="37587" y2="37387"/>
                        <a14:foregroundMark x1="37587" y1="37387" x2="34571" y2="41216"/>
                        <a14:foregroundMark x1="21346" y1="44369" x2="20882" y2="52027"/>
                        <a14:foregroundMark x1="21114" y1="52027" x2="19026" y2="52027"/>
                        <a14:foregroundMark x1="18329" y1="51802" x2="18097" y2="51351"/>
                        <a14:foregroundMark x1="39675" y1="38514" x2="41067" y2="47072"/>
                        <a14:foregroundMark x1="34803" y1="41216" x2="34803" y2="43468"/>
                        <a14:foregroundMark x1="70534" y1="41667" x2="67285" y2="55631"/>
                        <a14:foregroundMark x1="67285" y1="55631" x2="71230" y2="40541"/>
                        <a14:foregroundMark x1="71230" y1="40541" x2="71230" y2="40315"/>
                        <a14:foregroundMark x1="69142" y1="41216" x2="68677" y2="49099"/>
                        <a14:foregroundMark x1="77030" y1="41892" x2="86543" y2="50225"/>
                        <a14:foregroundMark x1="86543" y1="50225" x2="79350" y2="38514"/>
                        <a14:foregroundMark x1="79350" y1="38514" x2="78422" y2="39414"/>
                        <a14:foregroundMark x1="82831" y1="34009" x2="92807" y2="46396"/>
                        <a14:foregroundMark x1="92807" y1="46396" x2="83759" y2="34910"/>
                        <a14:foregroundMark x1="83759" y1="34910" x2="82135" y2="34910"/>
                        <a14:foregroundMark x1="86311" y1="47297" x2="84687" y2="49099"/>
                        <a14:foregroundMark x1="88167" y1="50901" x2="87703" y2="52252"/>
                        <a14:foregroundMark x1="79979" y1="97509" x2="82599" y2="97748"/>
                        <a14:foregroundMark x1="54171" y1="95155" x2="54364" y2="95173"/>
                        <a14:foregroundMark x1="82599" y1="97748" x2="90023" y2="94369"/>
                        <a14:foregroundMark x1="85847" y1="95495" x2="85615" y2="95495"/>
                        <a14:foregroundMark x1="70070" y1="56532" x2="74246" y2="58333"/>
                        <a14:foregroundMark x1="74478" y1="59910" x2="78654" y2="59459"/>
                        <a14:foregroundMark x1="77726" y1="59910" x2="68910" y2="62162"/>
                        <a14:foregroundMark x1="27378" y1="49550" x2="29930" y2="50000"/>
                        <a14:foregroundMark x1="27842" y1="42117" x2="28306" y2="43919"/>
                        <a14:foregroundMark x1="3016" y1="67342" x2="3016" y2="82658"/>
                        <a14:foregroundMark x1="3016" y1="82658" x2="3016" y2="81757"/>
                        <a14:foregroundMark x1="3712" y1="18919" x2="4176" y2="36486"/>
                        <a14:foregroundMark x1="5104" y1="11261" x2="14153" y2="3378"/>
                        <a14:foregroundMark x1="14153" y1="3378" x2="26914" y2="2703"/>
                        <a14:foregroundMark x1="26914" y1="2703" x2="40835" y2="5631"/>
                        <a14:foregroundMark x1="92575" y1="24775" x2="91415" y2="22297"/>
                        <a14:foregroundMark x1="93503" y1="23874" x2="97912" y2="30180"/>
                        <a14:foregroundMark x1="97216" y1="24550" x2="94432" y2="10135"/>
                        <a14:foregroundMark x1="94432" y1="10135" x2="84687" y2="2928"/>
                        <a14:foregroundMark x1="84687" y1="2928" x2="63573" y2="4279"/>
                        <a14:foregroundMark x1="1624" y1="75676" x2="4759" y2="90131"/>
                        <a14:foregroundMark x1="8176" y1="93942" x2="16473" y2="97297"/>
                        <a14:foregroundMark x1="16473" y1="97297" x2="31171" y2="96865"/>
                        <a14:foregroundMark x1="79011" y1="98918" x2="82135" y2="99099"/>
                        <a14:foregroundMark x1="40248" y1="96669" x2="41049" y2="96715"/>
                        <a14:foregroundMark x1="82135" y1="99099" x2="93039" y2="94595"/>
                        <a14:foregroundMark x1="93039" y1="94595" x2="94664" y2="90090"/>
                        <a14:foregroundMark x1="37819" y1="95946" x2="41302" y2="96246"/>
                        <a14:foregroundMark x1="79415" y1="98329" x2="87471" y2="97072"/>
                        <a14:foregroundMark x1="87471" y1="97072" x2="91647" y2="94595"/>
                        <a14:backgroundMark x1="3712" y1="90766" x2="6729" y2="94820"/>
                        <a14:backgroundMark x1="29930" y1="98874" x2="36197" y2="98280"/>
                        <a14:backgroundMark x1="39907" y1="98423" x2="52436" y2="97973"/>
                        <a14:backgroundMark x1="52436" y1="97973" x2="78422" y2="99775"/>
                        <a14:backgroundMark x1="97216" y1="90991" x2="99768" y2="907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265" y="1642204"/>
            <a:ext cx="4411995" cy="34869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68064"/>
              </p:ext>
            </p:extLst>
          </p:nvPr>
        </p:nvGraphicFramePr>
        <p:xfrm>
          <a:off x="151388" y="613624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2_intro_1.png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932805" y="5265204"/>
            <a:ext cx="3179255" cy="316672"/>
            <a:chOff x="1972276" y="4517821"/>
            <a:chExt cx="3179255" cy="316672"/>
          </a:xfrm>
        </p:grpSpPr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303" y="455692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272" y="45672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811" y="4566111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917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95" y="456569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276" y="451938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495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31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xmlns="" id="{4CFCE3B5-5B6E-4A05-9CAA-B95061451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144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사이즈는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크기에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47131" y="1648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6115803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6115803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대체 처리 53"/>
          <p:cNvSpPr/>
          <p:nvPr/>
        </p:nvSpPr>
        <p:spPr>
          <a:xfrm>
            <a:off x="6396406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394408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102957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84642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5616116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580112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68CA4BF-FFE9-41A7-BEC8-A00EA7F83AC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F26567EE-0A80-4C28-A456-31E39F97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9549189B-2E7C-4030-92E1-DCCE742B963F}"/>
              </a:ext>
            </a:extLst>
          </p:cNvPr>
          <p:cNvSpPr/>
          <p:nvPr/>
        </p:nvSpPr>
        <p:spPr>
          <a:xfrm>
            <a:off x="6681488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1CC866A3-DA60-497F-A55E-2479BD6BDE25}"/>
              </a:ext>
            </a:extLst>
          </p:cNvPr>
          <p:cNvSpPr/>
          <p:nvPr/>
        </p:nvSpPr>
        <p:spPr>
          <a:xfrm>
            <a:off x="6680706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13E49AD-8754-4055-B579-24D7EC497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581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CB07B28-2AC6-47E0-AA9C-D69E884BB20C}"/>
              </a:ext>
            </a:extLst>
          </p:cNvPr>
          <p:cNvSpPr/>
          <p:nvPr/>
        </p:nvSpPr>
        <p:spPr>
          <a:xfrm>
            <a:off x="1716091" y="2387042"/>
            <a:ext cx="1008596" cy="430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53"/>
          <p:cNvSpPr txBox="1"/>
          <p:nvPr/>
        </p:nvSpPr>
        <p:spPr>
          <a:xfrm>
            <a:off x="1623240" y="2387042"/>
            <a:ext cx="119429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부채를 드디어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완성했어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CBC2C8F-76EA-433E-958D-EE873ACE78EC}"/>
              </a:ext>
            </a:extLst>
          </p:cNvPr>
          <p:cNvSpPr/>
          <p:nvPr/>
        </p:nvSpPr>
        <p:spPr>
          <a:xfrm>
            <a:off x="4604267" y="2523918"/>
            <a:ext cx="1089773" cy="2502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53"/>
          <p:cNvSpPr txBox="1"/>
          <p:nvPr/>
        </p:nvSpPr>
        <p:spPr>
          <a:xfrm>
            <a:off x="4286236" y="2552825"/>
            <a:ext cx="165164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나도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완성했어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727200" y="5107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115803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대체 처리 22"/>
          <p:cNvSpPr/>
          <p:nvPr/>
        </p:nvSpPr>
        <p:spPr>
          <a:xfrm>
            <a:off x="6115803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대체 처리 23"/>
          <p:cNvSpPr/>
          <p:nvPr/>
        </p:nvSpPr>
        <p:spPr>
          <a:xfrm>
            <a:off x="6396406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대체 처리 24"/>
          <p:cNvSpPr/>
          <p:nvPr/>
        </p:nvSpPr>
        <p:spPr>
          <a:xfrm>
            <a:off x="6681488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대체 처리 26"/>
          <p:cNvSpPr/>
          <p:nvPr/>
        </p:nvSpPr>
        <p:spPr>
          <a:xfrm>
            <a:off x="6394408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대체 처리 27"/>
          <p:cNvSpPr/>
          <p:nvPr/>
        </p:nvSpPr>
        <p:spPr>
          <a:xfrm>
            <a:off x="6680706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02957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384642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676581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616116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580112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59E6447B-C905-45CA-BAC2-B9A80EA92795}"/>
              </a:ext>
            </a:extLst>
          </p:cNvPr>
          <p:cNvGrpSpPr/>
          <p:nvPr/>
        </p:nvGrpSpPr>
        <p:grpSpPr>
          <a:xfrm>
            <a:off x="1894823" y="5265204"/>
            <a:ext cx="3217237" cy="316672"/>
            <a:chOff x="1934294" y="4517821"/>
            <a:chExt cx="3217237" cy="316672"/>
          </a:xfrm>
        </p:grpSpPr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xmlns="" id="{B8584E99-31EB-4041-B8AE-D315122D7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303" y="455692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EED61481-C969-4581-9409-A12868765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272" y="45672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xmlns="" id="{13E655A0-312D-481B-A287-513E99EFB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811" y="4566111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xmlns="" id="{199E48C7-5445-4AFE-A755-62FE970E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995" y="455382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99F53A5C-A6BC-4F6C-B4B8-5176C55EC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95" y="456569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xmlns="" id="{91036E6F-79B8-4524-B304-E31888A1E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495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46BF2636-05E1-4A28-AA5D-90E592B6A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31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BCF9CF33-5E50-47B1-8E4A-E6E9AAC7A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144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4">
              <a:extLst>
                <a:ext uri="{FF2B5EF4-FFF2-40B4-BE49-F238E27FC236}">
                  <a16:creationId xmlns:a16="http://schemas.microsoft.com/office/drawing/2014/main" xmlns="" id="{363CEFA9-9BFE-443E-AAC0-A9FEF1B5F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34294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5B0DAE1-6D70-496F-8C18-89D067973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64" b="93947" l="5000" r="97619">
                        <a14:foregroundMark x1="31667" y1="16223" x2="31667" y2="16223"/>
                        <a14:foregroundMark x1="30000" y1="12107" x2="16905" y2="10896"/>
                        <a14:foregroundMark x1="16905" y1="10896" x2="24524" y2="26392"/>
                        <a14:foregroundMark x1="24524" y1="26392" x2="28810" y2="12349"/>
                        <a14:foregroundMark x1="28810" y1="12349" x2="28333" y2="11622"/>
                        <a14:foregroundMark x1="15952" y1="8717" x2="6905" y2="19128"/>
                        <a14:foregroundMark x1="6905" y1="19128" x2="14048" y2="30508"/>
                        <a14:foregroundMark x1="14048" y1="30508" x2="29524" y2="32688"/>
                        <a14:foregroundMark x1="29524" y1="32688" x2="45000" y2="18402"/>
                        <a14:foregroundMark x1="45000" y1="18402" x2="34524" y2="5085"/>
                        <a14:foregroundMark x1="34524" y1="5085" x2="15238" y2="7506"/>
                        <a14:foregroundMark x1="15238" y1="7506" x2="6190" y2="16465"/>
                        <a14:foregroundMark x1="85952" y1="29782" x2="97381" y2="19370"/>
                        <a14:foregroundMark x1="97381" y1="19370" x2="85714" y2="8475"/>
                        <a14:foregroundMark x1="85714" y1="8475" x2="68095" y2="8717"/>
                        <a14:foregroundMark x1="68095" y1="8717" x2="56190" y2="20823"/>
                        <a14:foregroundMark x1="56190" y1="20823" x2="68810" y2="30751"/>
                        <a14:foregroundMark x1="68810" y1="30751" x2="73571" y2="32446"/>
                        <a14:foregroundMark x1="67857" y1="40436" x2="73810" y2="45763"/>
                        <a14:foregroundMark x1="70952" y1="50847" x2="70952" y2="50847"/>
                        <a14:foregroundMark x1="63333" y1="67797" x2="63333" y2="67797"/>
                        <a14:foregroundMark x1="58571" y1="67070" x2="58571" y2="67070"/>
                        <a14:foregroundMark x1="71190" y1="59080" x2="55714" y2="59322"/>
                        <a14:foregroundMark x1="55714" y1="59322" x2="54048" y2="75545"/>
                        <a14:foregroundMark x1="54048" y1="75545" x2="71429" y2="78208"/>
                        <a14:foregroundMark x1="71429" y1="78208" x2="70476" y2="59080"/>
                        <a14:foregroundMark x1="70476" y1="59080" x2="69524" y2="58111"/>
                        <a14:foregroundMark x1="17857" y1="86441" x2="32381" y2="92010"/>
                        <a14:foregroundMark x1="32381" y1="92010" x2="34524" y2="84988"/>
                        <a14:foregroundMark x1="16190" y1="84988" x2="31905" y2="93220"/>
                        <a14:foregroundMark x1="31905" y1="93220" x2="34048" y2="83293"/>
                        <a14:foregroundMark x1="37857" y1="37288" x2="52143" y2="52058"/>
                        <a14:foregroundMark x1="52143" y1="52058" x2="42619" y2="35593"/>
                        <a14:foregroundMark x1="42619" y1="35593" x2="39762" y2="37530"/>
                        <a14:foregroundMark x1="22619" y1="73123" x2="24524" y2="86199"/>
                        <a14:foregroundMark x1="24524" y1="86199" x2="28810" y2="73608"/>
                        <a14:foregroundMark x1="28810" y1="73608" x2="23095" y2="72155"/>
                        <a14:foregroundMark x1="21667" y1="72881" x2="9286" y2="76998"/>
                        <a14:foregroundMark x1="9286" y1="76998" x2="4762" y2="90799"/>
                        <a14:foregroundMark x1="4762" y1="90799" x2="19762" y2="94673"/>
                        <a14:foregroundMark x1="19762" y1="94673" x2="32857" y2="93947"/>
                        <a14:foregroundMark x1="32857" y1="93947" x2="64048" y2="97094"/>
                        <a14:foregroundMark x1="64048" y1="97094" x2="92143" y2="93947"/>
                        <a14:foregroundMark x1="92143" y1="93947" x2="88095" y2="79661"/>
                        <a14:foregroundMark x1="88095" y1="79661" x2="81905" y2="74818"/>
                        <a14:foregroundMark x1="56667" y1="18886" x2="68571" y2="5569"/>
                        <a14:foregroundMark x1="68571" y1="5569" x2="85714" y2="6780"/>
                        <a14:foregroundMark x1="85714" y1="6780" x2="97619" y2="13559"/>
                        <a14:foregroundMark x1="97619" y1="13559" x2="93571" y2="29298"/>
                        <a14:foregroundMark x1="93571" y1="29298" x2="78333" y2="34867"/>
                        <a14:foregroundMark x1="57143" y1="18160" x2="66905" y2="8717"/>
                        <a14:foregroundMark x1="66905" y1="8717" x2="67381" y2="8717"/>
                        <a14:foregroundMark x1="72143" y1="31235" x2="77381" y2="33898"/>
                        <a14:foregroundMark x1="57857" y1="22276" x2="68095" y2="30024"/>
                        <a14:foregroundMark x1="57381" y1="22760" x2="68095" y2="30993"/>
                        <a14:foregroundMark x1="68095" y1="30993" x2="68095" y2="30993"/>
                        <a14:foregroundMark x1="57857" y1="23245" x2="66667" y2="300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9295" y="1804319"/>
            <a:ext cx="4140052" cy="3399988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CDA18BB-00C2-4DEC-9116-05A1F91B5CD1}"/>
              </a:ext>
            </a:extLst>
          </p:cNvPr>
          <p:cNvSpPr/>
          <p:nvPr/>
        </p:nvSpPr>
        <p:spPr>
          <a:xfrm>
            <a:off x="2026094" y="2123437"/>
            <a:ext cx="1008596" cy="67391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53">
            <a:extLst>
              <a:ext uri="{FF2B5EF4-FFF2-40B4-BE49-F238E27FC236}">
                <a16:creationId xmlns:a16="http://schemas.microsoft.com/office/drawing/2014/main" xmlns="" id="{9BA9BBC7-FFA1-4A0B-9B0D-2B64E202C933}"/>
              </a:ext>
            </a:extLst>
          </p:cNvPr>
          <p:cNvSpPr txBox="1"/>
          <p:nvPr/>
        </p:nvSpPr>
        <p:spPr>
          <a:xfrm>
            <a:off x="1973957" y="2125362"/>
            <a:ext cx="1194298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내 부채가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더 많이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펼쳐지겠는걸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C7E4352-C3FD-40CF-B227-A8D78F042F9B}"/>
              </a:ext>
            </a:extLst>
          </p:cNvPr>
          <p:cNvSpPr/>
          <p:nvPr/>
        </p:nvSpPr>
        <p:spPr>
          <a:xfrm>
            <a:off x="4103948" y="2323925"/>
            <a:ext cx="1260140" cy="2614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9580EBE0-747A-48B5-B1BD-86587BA1AAA4}"/>
              </a:ext>
            </a:extLst>
          </p:cNvPr>
          <p:cNvSpPr/>
          <p:nvPr/>
        </p:nvSpPr>
        <p:spPr>
          <a:xfrm>
            <a:off x="4326626" y="2472257"/>
            <a:ext cx="839427" cy="2614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4B86C722-1EE3-40BD-8551-D7B5D72F76D8}"/>
              </a:ext>
            </a:extLst>
          </p:cNvPr>
          <p:cNvSpPr/>
          <p:nvPr/>
        </p:nvSpPr>
        <p:spPr>
          <a:xfrm>
            <a:off x="4324199" y="2149053"/>
            <a:ext cx="787861" cy="2614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695E07E2-B47B-434E-92CA-8417D707A1A8}"/>
              </a:ext>
            </a:extLst>
          </p:cNvPr>
          <p:cNvSpPr txBox="1"/>
          <p:nvPr/>
        </p:nvSpPr>
        <p:spPr>
          <a:xfrm>
            <a:off x="3962200" y="2097817"/>
            <a:ext cx="1651647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아니야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내 부채가 더 많이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펼쳐질 거야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83861"/>
              </p:ext>
            </p:extLst>
          </p:nvPr>
        </p:nvGraphicFramePr>
        <p:xfrm>
          <a:off x="151388" y="613624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2_intro_2.png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115803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대체 처리 22"/>
          <p:cNvSpPr/>
          <p:nvPr/>
        </p:nvSpPr>
        <p:spPr>
          <a:xfrm>
            <a:off x="6115803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대체 처리 23"/>
          <p:cNvSpPr/>
          <p:nvPr/>
        </p:nvSpPr>
        <p:spPr>
          <a:xfrm>
            <a:off x="6396406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대체 처리 24"/>
          <p:cNvSpPr/>
          <p:nvPr/>
        </p:nvSpPr>
        <p:spPr>
          <a:xfrm>
            <a:off x="6681488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대체 처리 26"/>
          <p:cNvSpPr/>
          <p:nvPr/>
        </p:nvSpPr>
        <p:spPr>
          <a:xfrm>
            <a:off x="6394408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대체 처리 27"/>
          <p:cNvSpPr/>
          <p:nvPr/>
        </p:nvSpPr>
        <p:spPr>
          <a:xfrm>
            <a:off x="6680706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02957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384642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676581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616116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580112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59E6447B-C905-45CA-BAC2-B9A80EA92795}"/>
              </a:ext>
            </a:extLst>
          </p:cNvPr>
          <p:cNvGrpSpPr/>
          <p:nvPr/>
        </p:nvGrpSpPr>
        <p:grpSpPr>
          <a:xfrm>
            <a:off x="1894823" y="5265204"/>
            <a:ext cx="3217237" cy="316672"/>
            <a:chOff x="1934294" y="4517821"/>
            <a:chExt cx="3217237" cy="316672"/>
          </a:xfrm>
        </p:grpSpPr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xmlns="" id="{B8584E99-31EB-4041-B8AE-D315122D7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303" y="4556927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EED61481-C969-4581-9409-A12868765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272" y="45672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xmlns="" id="{13E655A0-312D-481B-A287-513E99EFB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811" y="4566111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xmlns="" id="{199E48C7-5445-4AFE-A755-62FE970E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995" y="455382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99F53A5C-A6BC-4F6C-B4B8-5176C55EC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95" y="4565690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xmlns="" id="{91036E6F-79B8-4524-B304-E31888A1E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495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46BF2636-05E1-4A28-AA5D-90E592B6A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045" y="455382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BCF9CF33-5E50-47B1-8E4A-E6E9AAC7A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144" y="4558326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4">
              <a:extLst>
                <a:ext uri="{FF2B5EF4-FFF2-40B4-BE49-F238E27FC236}">
                  <a16:creationId xmlns:a16="http://schemas.microsoft.com/office/drawing/2014/main" xmlns="" id="{363CEFA9-9BFE-443E-AAC0-A9FEF1B5F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34294" y="4517821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97D518-1107-494C-99C1-D9A1CCAF1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71" b="93199" l="4525" r="94118">
                        <a14:foregroundMark x1="17421" y1="2757" x2="6335" y2="11397"/>
                        <a14:foregroundMark x1="6335" y1="11397" x2="3846" y2="24632"/>
                        <a14:foregroundMark x1="3846" y1="24632" x2="5204" y2="55882"/>
                        <a14:foregroundMark x1="5204" y1="55882" x2="3167" y2="85846"/>
                        <a14:foregroundMark x1="3167" y1="85846" x2="14253" y2="95588"/>
                        <a14:foregroundMark x1="14253" y1="95588" x2="43891" y2="95404"/>
                        <a14:foregroundMark x1="43891" y1="95404" x2="59729" y2="96324"/>
                        <a14:foregroundMark x1="59729" y1="96324" x2="87330" y2="94669"/>
                        <a14:foregroundMark x1="87330" y1="94669" x2="95928" y2="84191"/>
                        <a14:foregroundMark x1="95288" y1="23225" x2="95249" y2="19485"/>
                        <a14:foregroundMark x1="95870" y1="78620" x2="95361" y2="30175"/>
                        <a14:foregroundMark x1="95928" y1="84191" x2="95913" y2="82756"/>
                        <a14:foregroundMark x1="95249" y1="19485" x2="90271" y2="5331"/>
                        <a14:foregroundMark x1="90271" y1="5331" x2="26018" y2="1838"/>
                        <a14:foregroundMark x1="26018" y1="1838" x2="16063" y2="3125"/>
                        <a14:foregroundMark x1="14706" y1="9926" x2="12217" y2="30331"/>
                        <a14:foregroundMark x1="12217" y1="30331" x2="23529" y2="19853"/>
                        <a14:foregroundMark x1="23529" y1="19853" x2="34163" y2="30147"/>
                        <a14:foregroundMark x1="34163" y1="30147" x2="34163" y2="29596"/>
                        <a14:foregroundMark x1="5656" y1="10662" x2="5204" y2="11213"/>
                        <a14:foregroundMark x1="6787" y1="11949" x2="4525" y2="20588"/>
                        <a14:foregroundMark x1="10633" y1="11949" x2="42534" y2="15074"/>
                        <a14:foregroundMark x1="42534" y1="15074" x2="44570" y2="16360"/>
                        <a14:foregroundMark x1="30090" y1="7904" x2="57919" y2="13419"/>
                        <a14:foregroundMark x1="57919" y1="13419" x2="87104" y2="29779"/>
                        <a14:foregroundMark x1="87104" y1="29779" x2="87557" y2="29412"/>
                        <a14:foregroundMark x1="93213" y1="11765" x2="94118" y2="39706"/>
                        <a14:foregroundMark x1="85294" y1="27941" x2="77149" y2="49081"/>
                        <a14:foregroundMark x1="77149" y1="49081" x2="54525" y2="49265"/>
                        <a14:foregroundMark x1="54525" y1="49265" x2="54525" y2="49265"/>
                        <a14:foregroundMark x1="16063" y1="38235" x2="19231" y2="43382"/>
                        <a14:foregroundMark x1="20588" y1="36949" x2="21719" y2="39338"/>
                        <a14:foregroundMark x1="11765" y1="74449" x2="27602" y2="92096"/>
                        <a14:foregroundMark x1="27602" y1="92096" x2="27376" y2="91728"/>
                        <a14:foregroundMark x1="44118" y1="67279" x2="72172" y2="71324"/>
                        <a14:foregroundMark x1="82579" y1="65993" x2="90045" y2="70772"/>
                        <a14:foregroundMark x1="87557" y1="77390" x2="73756" y2="91912"/>
                        <a14:foregroundMark x1="73756" y1="91912" x2="73756" y2="91912"/>
                        <a14:foregroundMark x1="92081" y1="78493" x2="73756" y2="92831"/>
                        <a14:foregroundMark x1="73756" y1="92831" x2="71267" y2="93199"/>
                        <a14:foregroundMark x1="78054" y1="79779" x2="35747" y2="81250"/>
                        <a14:foregroundMark x1="22851" y1="76287" x2="37783" y2="79596"/>
                        <a14:foregroundMark x1="37783" y1="79596" x2="41403" y2="82537"/>
                        <a14:foregroundMark x1="15158" y1="92279" x2="42534" y2="92096"/>
                        <a14:foregroundMark x1="42534" y1="92096" x2="70362" y2="92463"/>
                        <a14:foregroundMark x1="70362" y1="92463" x2="70136" y2="92463"/>
                        <a14:foregroundMark x1="22624" y1="82721" x2="49321" y2="84191"/>
                        <a14:foregroundMark x1="49321" y1="84191" x2="63801" y2="84007"/>
                        <a14:foregroundMark x1="26244" y1="86581" x2="78507" y2="89154"/>
                        <a14:foregroundMark x1="78507" y1="89154" x2="77602" y2="88051"/>
                        <a14:foregroundMark x1="79186" y1="18750" x2="89593" y2="57721"/>
                        <a14:foregroundMark x1="62217" y1="19118" x2="54072" y2="61213"/>
                        <a14:foregroundMark x1="50679" y1="14890" x2="31222" y2="59007"/>
                        <a14:foregroundMark x1="31222" y1="59007" x2="31448" y2="56434"/>
                        <a14:foregroundMark x1="30995" y1="34191" x2="49321" y2="49265"/>
                        <a14:foregroundMark x1="49321" y1="40993" x2="53620" y2="60662"/>
                        <a14:foregroundMark x1="59729" y1="74449" x2="87557" y2="75551"/>
                        <a14:foregroundMark x1="66742" y1="64890" x2="79412" y2="65257"/>
                        <a14:foregroundMark x1="30995" y1="75551" x2="56561" y2="77941"/>
                        <a14:foregroundMark x1="25792" y1="76287" x2="55656" y2="75184"/>
                        <a14:foregroundMark x1="9729" y1="75000" x2="48416" y2="75551"/>
                        <a14:foregroundMark x1="33484" y1="71691" x2="59729" y2="69485"/>
                        <a14:foregroundMark x1="43665" y1="71875" x2="60860" y2="76654"/>
                        <a14:foregroundMark x1="42760" y1="74449" x2="69005" y2="75368"/>
                        <a14:foregroundMark x1="48643" y1="79963" x2="80769" y2="83824"/>
                        <a14:foregroundMark x1="59955" y1="88603" x2="82127" y2="84375"/>
                        <a14:backgroundMark x1="97511" y1="30515" x2="96380" y2="20404"/>
                        <a14:backgroundMark x1="96154" y1="32169" x2="95701" y2="24265"/>
                        <a14:backgroundMark x1="97285" y1="86213" x2="97059" y2="816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3669" y="1676794"/>
            <a:ext cx="4169572" cy="354079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CDA18BB-00C2-4DEC-9116-05A1F91B5CD1}"/>
              </a:ext>
            </a:extLst>
          </p:cNvPr>
          <p:cNvSpPr/>
          <p:nvPr/>
        </p:nvSpPr>
        <p:spPr>
          <a:xfrm>
            <a:off x="1979712" y="2368028"/>
            <a:ext cx="1008596" cy="1407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C7E4352-C3FD-40CF-B227-A8D78F042F9B}"/>
              </a:ext>
            </a:extLst>
          </p:cNvPr>
          <p:cNvSpPr/>
          <p:nvPr/>
        </p:nvSpPr>
        <p:spPr>
          <a:xfrm>
            <a:off x="3755743" y="2648183"/>
            <a:ext cx="1287451" cy="3015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695E07E2-B47B-434E-92CA-8417D707A1A8}"/>
              </a:ext>
            </a:extLst>
          </p:cNvPr>
          <p:cNvSpPr txBox="1"/>
          <p:nvPr/>
        </p:nvSpPr>
        <p:spPr>
          <a:xfrm>
            <a:off x="3544926" y="2631134"/>
            <a:ext cx="165164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부채를 서로 겹쳐서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비교해 보면 되지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9E835AF-EDEF-40E2-94C8-DEBB63AADAAB}"/>
              </a:ext>
            </a:extLst>
          </p:cNvPr>
          <p:cNvSpPr/>
          <p:nvPr/>
        </p:nvSpPr>
        <p:spPr>
          <a:xfrm>
            <a:off x="1799692" y="2675052"/>
            <a:ext cx="1476164" cy="1407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A221320-A93A-4F94-83BC-C0CC6C8E405C}"/>
              </a:ext>
            </a:extLst>
          </p:cNvPr>
          <p:cNvSpPr/>
          <p:nvPr/>
        </p:nvSpPr>
        <p:spPr>
          <a:xfrm>
            <a:off x="1865663" y="2518121"/>
            <a:ext cx="1302181" cy="1407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53">
            <a:extLst>
              <a:ext uri="{FF2B5EF4-FFF2-40B4-BE49-F238E27FC236}">
                <a16:creationId xmlns:a16="http://schemas.microsoft.com/office/drawing/2014/main" xmlns="" id="{9BA9BBC7-FFA1-4A0B-9B0D-2B64E202C933}"/>
              </a:ext>
            </a:extLst>
          </p:cNvPr>
          <p:cNvSpPr txBox="1"/>
          <p:nvPr/>
        </p:nvSpPr>
        <p:spPr>
          <a:xfrm>
            <a:off x="1727684" y="2297487"/>
            <a:ext cx="151884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누구의 부채가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더 많이 펼쳐지는지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어떻게 비교하면 될까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53131"/>
              </p:ext>
            </p:extLst>
          </p:nvPr>
        </p:nvGraphicFramePr>
        <p:xfrm>
          <a:off x="151388" y="613624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2_intro_3.png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76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115803" y="123310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대체 처리 22"/>
          <p:cNvSpPr/>
          <p:nvPr/>
        </p:nvSpPr>
        <p:spPr>
          <a:xfrm>
            <a:off x="6115803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대체 처리 23"/>
          <p:cNvSpPr/>
          <p:nvPr/>
        </p:nvSpPr>
        <p:spPr>
          <a:xfrm>
            <a:off x="6396406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대체 처리 24"/>
          <p:cNvSpPr/>
          <p:nvPr/>
        </p:nvSpPr>
        <p:spPr>
          <a:xfrm>
            <a:off x="6681488" y="12357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대체 처리 26"/>
          <p:cNvSpPr/>
          <p:nvPr/>
        </p:nvSpPr>
        <p:spPr>
          <a:xfrm>
            <a:off x="6394408" y="1235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대체 처리 27"/>
          <p:cNvSpPr/>
          <p:nvPr/>
        </p:nvSpPr>
        <p:spPr>
          <a:xfrm>
            <a:off x="6680706" y="12357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02957" y="1170589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384642" y="1183436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676581" y="1178722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616116" y="1239744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580112" y="1170589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5B946A7-D426-4A89-9548-9D3560A09F07}"/>
              </a:ext>
            </a:extLst>
          </p:cNvPr>
          <p:cNvGrpSpPr/>
          <p:nvPr/>
        </p:nvGrpSpPr>
        <p:grpSpPr>
          <a:xfrm>
            <a:off x="1894823" y="5265204"/>
            <a:ext cx="3209873" cy="316672"/>
            <a:chOff x="1894823" y="5265204"/>
            <a:chExt cx="3209873" cy="31667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59E6447B-C905-45CA-BAC2-B9A80EA92795}"/>
                </a:ext>
              </a:extLst>
            </p:cNvPr>
            <p:cNvGrpSpPr/>
            <p:nvPr/>
          </p:nvGrpSpPr>
          <p:grpSpPr>
            <a:xfrm>
              <a:off x="1894823" y="5265204"/>
              <a:ext cx="2859464" cy="316672"/>
              <a:chOff x="1934294" y="4517821"/>
              <a:chExt cx="2859464" cy="316672"/>
            </a:xfrm>
          </p:grpSpPr>
          <p:pic>
            <p:nvPicPr>
              <p:cNvPr id="51" name="Picture 13">
                <a:extLst>
                  <a:ext uri="{FF2B5EF4-FFF2-40B4-BE49-F238E27FC236}">
                    <a16:creationId xmlns:a16="http://schemas.microsoft.com/office/drawing/2014/main" xmlns="" id="{B8584E99-31EB-4041-B8AE-D315122D79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9303" y="4556927"/>
                <a:ext cx="618614" cy="235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2">
                <a:extLst>
                  <a:ext uri="{FF2B5EF4-FFF2-40B4-BE49-F238E27FC236}">
                    <a16:creationId xmlns:a16="http://schemas.microsoft.com/office/drawing/2014/main" xmlns="" id="{EED61481-C969-4581-9409-A12868765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272" y="4567277"/>
                <a:ext cx="603885" cy="228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12">
                <a:extLst>
                  <a:ext uri="{FF2B5EF4-FFF2-40B4-BE49-F238E27FC236}">
                    <a16:creationId xmlns:a16="http://schemas.microsoft.com/office/drawing/2014/main" xmlns="" id="{13E655A0-312D-481B-A287-513E99EFB5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811" y="4566111"/>
                <a:ext cx="603885" cy="228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13">
                <a:extLst>
                  <a:ext uri="{FF2B5EF4-FFF2-40B4-BE49-F238E27FC236}">
                    <a16:creationId xmlns:a16="http://schemas.microsoft.com/office/drawing/2014/main" xmlns="" id="{199E48C7-5445-4AFE-A755-62FE970EB5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995" y="4553825"/>
                <a:ext cx="618614" cy="235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13">
                <a:extLst>
                  <a:ext uri="{FF2B5EF4-FFF2-40B4-BE49-F238E27FC236}">
                    <a16:creationId xmlns:a16="http://schemas.microsoft.com/office/drawing/2014/main" xmlns="" id="{46BF2636-05E1-4A28-AA5D-90E592B6A4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7045" y="4553825"/>
                <a:ext cx="618614" cy="235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13">
                <a:extLst>
                  <a:ext uri="{FF2B5EF4-FFF2-40B4-BE49-F238E27FC236}">
                    <a16:creationId xmlns:a16="http://schemas.microsoft.com/office/drawing/2014/main" xmlns="" id="{BCF9CF33-5E50-47B1-8E4A-E6E9AAC7A3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5144" y="4558326"/>
                <a:ext cx="618614" cy="235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14">
                <a:extLst>
                  <a:ext uri="{FF2B5EF4-FFF2-40B4-BE49-F238E27FC236}">
                    <a16:creationId xmlns:a16="http://schemas.microsoft.com/office/drawing/2014/main" xmlns="" id="{363CEFA9-9BFE-443E-AAC0-A9FEF1B5FA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934294" y="4517821"/>
                <a:ext cx="324036" cy="316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2">
                <a:extLst>
                  <a:ext uri="{FF2B5EF4-FFF2-40B4-BE49-F238E27FC236}">
                    <a16:creationId xmlns:a16="http://schemas.microsoft.com/office/drawing/2014/main" xmlns="" id="{C06B1E5F-BF94-45B2-96C1-2D96EBF427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916" y="4565690"/>
                <a:ext cx="603885" cy="228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13">
                <a:extLst>
                  <a:ext uri="{FF2B5EF4-FFF2-40B4-BE49-F238E27FC236}">
                    <a16:creationId xmlns:a16="http://schemas.microsoft.com/office/drawing/2014/main" xmlns="" id="{72E0D652-8161-4D51-B229-435FE7E420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4573" y="4553825"/>
                <a:ext cx="618614" cy="235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8" name="Picture 11">
              <a:extLst>
                <a:ext uri="{FF2B5EF4-FFF2-40B4-BE49-F238E27FC236}">
                  <a16:creationId xmlns:a16="http://schemas.microsoft.com/office/drawing/2014/main" xmlns="" id="{E31825C8-D984-4643-B19D-D208839B3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88024" y="5266772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EA27111-E9EE-41E9-991F-22D60CF03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45" b="98004" l="5275" r="96484">
                        <a14:foregroundMark x1="22418" y1="29401" x2="21538" y2="28312"/>
                        <a14:foregroundMark x1="13187" y1="18512" x2="10549" y2="13067"/>
                        <a14:foregroundMark x1="3736" y1="20327" x2="8132" y2="7078"/>
                        <a14:foregroundMark x1="8132" y1="7078" x2="19121" y2="3811"/>
                        <a14:foregroundMark x1="19121" y1="3811" x2="52308" y2="7441"/>
                        <a14:foregroundMark x1="52308" y1="7441" x2="65934" y2="5989"/>
                        <a14:foregroundMark x1="65934" y1="5989" x2="74505" y2="12341"/>
                        <a14:foregroundMark x1="74505" y1="12341" x2="74505" y2="12886"/>
                        <a14:foregroundMark x1="11429" y1="11797" x2="5055" y2="36661"/>
                        <a14:foregroundMark x1="5055" y1="36661" x2="8132" y2="91833"/>
                        <a14:foregroundMark x1="8132" y1="91833" x2="46813" y2="98185"/>
                        <a14:foregroundMark x1="46813" y1="98185" x2="68571" y2="94555"/>
                        <a14:foregroundMark x1="68571" y1="94555" x2="82637" y2="77314"/>
                        <a14:foregroundMark x1="82637" y1="77314" x2="83516" y2="32305"/>
                        <a14:foregroundMark x1="83516" y1="32305" x2="80440" y2="14156"/>
                        <a14:foregroundMark x1="80440" y1="14156" x2="68791" y2="5445"/>
                        <a14:foregroundMark x1="68791" y1="5445" x2="67692" y2="7623"/>
                        <a14:foregroundMark x1="68571" y1="31579" x2="79121" y2="30853"/>
                        <a14:foregroundMark x1="79121" y1="30853" x2="89670" y2="30853"/>
                        <a14:foregroundMark x1="89670" y1="30853" x2="82637" y2="41016"/>
                        <a14:foregroundMark x1="82637" y1="41016" x2="79121" y2="42831"/>
                        <a14:foregroundMark x1="87473" y1="33938" x2="85055" y2="41198"/>
                        <a14:foregroundMark x1="89011" y1="32486" x2="85934" y2="43376"/>
                        <a14:foregroundMark x1="69011" y1="31216" x2="58901" y2="37750"/>
                        <a14:foregroundMark x1="58901" y1="37750" x2="82637" y2="40835"/>
                        <a14:foregroundMark x1="82637" y1="40835" x2="94945" y2="39201"/>
                        <a14:foregroundMark x1="94945" y1="39201" x2="83077" y2="32486"/>
                        <a14:foregroundMark x1="83077" y1="32486" x2="67253" y2="30309"/>
                        <a14:foregroundMark x1="49670" y1="13430" x2="48352" y2="13793"/>
                        <a14:foregroundMark x1="43077" y1="15608" x2="55604" y2="20327"/>
                        <a14:foregroundMark x1="39780" y1="20508" x2="56264" y2="45917"/>
                        <a14:foregroundMark x1="40659" y1="38838" x2="57802" y2="55535"/>
                        <a14:foregroundMark x1="37363" y1="42105" x2="46813" y2="50998"/>
                        <a14:foregroundMark x1="18462" y1="11797" x2="42857" y2="31760"/>
                        <a14:foregroundMark x1="19780" y1="19782" x2="35824" y2="42468"/>
                        <a14:foregroundMark x1="7253" y1="9256" x2="2198" y2="22323"/>
                        <a14:foregroundMark x1="2198" y1="22323" x2="5275" y2="81307"/>
                        <a14:foregroundMark x1="5275" y1="81307" x2="5934" y2="80581"/>
                        <a14:foregroundMark x1="6374" y1="74592" x2="5714" y2="90018"/>
                        <a14:foregroundMark x1="5714" y1="90018" x2="14286" y2="97641"/>
                        <a14:foregroundMark x1="14286" y1="97641" x2="24615" y2="97641"/>
                        <a14:foregroundMark x1="24615" y1="97641" x2="45934" y2="96552"/>
                        <a14:foregroundMark x1="45934" y1="96552" x2="71429" y2="98004"/>
                        <a14:foregroundMark x1="28352" y1="12160" x2="57363" y2="16515"/>
                        <a14:foregroundMark x1="35165" y1="9800" x2="64835" y2="18512"/>
                        <a14:foregroundMark x1="84615" y1="31216" x2="96044" y2="34846"/>
                        <a14:foregroundMark x1="96044" y1="34846" x2="86374" y2="41742"/>
                        <a14:foregroundMark x1="86374" y1="41742" x2="84615" y2="41742"/>
                        <a14:foregroundMark x1="85275" y1="31579" x2="96484" y2="34301"/>
                        <a14:foregroundMark x1="96484" y1="34301" x2="86154" y2="41198"/>
                        <a14:foregroundMark x1="86154" y1="41198" x2="86154" y2="41198"/>
                        <a14:foregroundMark x1="92308" y1="33031" x2="88791" y2="40653"/>
                        <a14:foregroundMark x1="49890" y1="63158" x2="49890" y2="63158"/>
                        <a14:foregroundMark x1="52088" y1="67332" x2="56264" y2="69691"/>
                        <a14:foregroundMark x1="62418" y1="69510" x2="70989" y2="73140"/>
                        <a14:foregroundMark x1="76923" y1="60980" x2="78022" y2="68421"/>
                        <a14:foregroundMark x1="78242" y1="58984" x2="79121" y2="71869"/>
                        <a14:foregroundMark x1="53187" y1="58439" x2="52308" y2="68784"/>
                        <a14:foregroundMark x1="54066" y1="69147" x2="34066" y2="70236"/>
                        <a14:foregroundMark x1="28791" y1="58802" x2="34286" y2="67695"/>
                        <a14:foregroundMark x1="12527" y1="45191" x2="33187" y2="40653"/>
                        <a14:foregroundMark x1="13407" y1="39564" x2="23956" y2="38657"/>
                        <a14:foregroundMark x1="31429" y1="73140" x2="58242" y2="735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8014" y="1578097"/>
            <a:ext cx="4911808" cy="35924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CDA18BB-00C2-4DEC-9116-05A1F91B5CD1}"/>
              </a:ext>
            </a:extLst>
          </p:cNvPr>
          <p:cNvSpPr/>
          <p:nvPr/>
        </p:nvSpPr>
        <p:spPr>
          <a:xfrm>
            <a:off x="1683582" y="2424346"/>
            <a:ext cx="1664282" cy="2845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C7E4352-C3FD-40CF-B227-A8D78F042F9B}"/>
              </a:ext>
            </a:extLst>
          </p:cNvPr>
          <p:cNvSpPr/>
          <p:nvPr/>
        </p:nvSpPr>
        <p:spPr>
          <a:xfrm>
            <a:off x="4323952" y="2786952"/>
            <a:ext cx="1561488" cy="209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695E07E2-B47B-434E-92CA-8417D707A1A8}"/>
              </a:ext>
            </a:extLst>
          </p:cNvPr>
          <p:cNvSpPr txBox="1"/>
          <p:nvPr/>
        </p:nvSpPr>
        <p:spPr>
          <a:xfrm>
            <a:off x="4330175" y="2779258"/>
            <a:ext cx="165164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어떻게 하면 되는데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9E835AF-EDEF-40E2-94C8-DEBB63AADAAB}"/>
              </a:ext>
            </a:extLst>
          </p:cNvPr>
          <p:cNvSpPr/>
          <p:nvPr/>
        </p:nvSpPr>
        <p:spPr>
          <a:xfrm>
            <a:off x="2069949" y="2744999"/>
            <a:ext cx="917875" cy="1407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A221320-A93A-4F94-83BC-C0CC6C8E405C}"/>
              </a:ext>
            </a:extLst>
          </p:cNvPr>
          <p:cNvSpPr/>
          <p:nvPr/>
        </p:nvSpPr>
        <p:spPr>
          <a:xfrm>
            <a:off x="1746631" y="2262128"/>
            <a:ext cx="1529225" cy="1407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53">
            <a:extLst>
              <a:ext uri="{FF2B5EF4-FFF2-40B4-BE49-F238E27FC236}">
                <a16:creationId xmlns:a16="http://schemas.microsoft.com/office/drawing/2014/main" xmlns="" id="{9BA9BBC7-FFA1-4A0B-9B0D-2B64E202C933}"/>
              </a:ext>
            </a:extLst>
          </p:cNvPr>
          <p:cNvSpPr txBox="1"/>
          <p:nvPr/>
        </p:nvSpPr>
        <p:spPr>
          <a:xfrm>
            <a:off x="1769466" y="2172934"/>
            <a:ext cx="151884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나는 직접 겹쳐 보지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않고도 누구의 부채가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더 많이 펼쳐지는지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 수 있어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73917"/>
              </p:ext>
            </p:extLst>
          </p:nvPr>
        </p:nvGraphicFramePr>
        <p:xfrm>
          <a:off x="151388" y="613624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2_intro_4.png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11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꼭짓점과 각의 변을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098165" y="1173959"/>
            <a:ext cx="850099" cy="346249"/>
            <a:chOff x="7016896" y="3458173"/>
            <a:chExt cx="850099" cy="346249"/>
          </a:xfrm>
        </p:grpSpPr>
        <p:sp>
          <p:nvSpPr>
            <p:cNvPr id="95" name="순서도: 대체 처리 94"/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7016896" y="3458173"/>
              <a:ext cx="850099" cy="346249"/>
              <a:chOff x="7016896" y="3458173"/>
              <a:chExt cx="850099" cy="346249"/>
            </a:xfrm>
          </p:grpSpPr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순서도: 대체 처리 31"/>
          <p:cNvSpPr/>
          <p:nvPr/>
        </p:nvSpPr>
        <p:spPr>
          <a:xfrm>
            <a:off x="5611324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575320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90733C2-07FE-409E-A16C-1D84D42487A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4843D476-2BCB-4BC1-AE59-7627CB37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0DF3A2D-351C-44AB-A6B5-AD351E7E3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31" y="2336581"/>
            <a:ext cx="2708566" cy="181249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04D7959-4738-4662-A1F6-C2EC2578F966}"/>
              </a:ext>
            </a:extLst>
          </p:cNvPr>
          <p:cNvSpPr/>
          <p:nvPr/>
        </p:nvSpPr>
        <p:spPr>
          <a:xfrm>
            <a:off x="704220" y="3808292"/>
            <a:ext cx="188602" cy="1800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6532CAE-9FFB-4CBC-8112-F22F154F0B8F}"/>
              </a:ext>
            </a:extLst>
          </p:cNvPr>
          <p:cNvSpPr/>
          <p:nvPr/>
        </p:nvSpPr>
        <p:spPr>
          <a:xfrm>
            <a:off x="1946666" y="3808292"/>
            <a:ext cx="188602" cy="1800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C3ECC46-09A3-476E-AAB5-FE7A3849CA5D}"/>
              </a:ext>
            </a:extLst>
          </p:cNvPr>
          <p:cNvSpPr/>
          <p:nvPr/>
        </p:nvSpPr>
        <p:spPr>
          <a:xfrm>
            <a:off x="2781843" y="2686957"/>
            <a:ext cx="188602" cy="1800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xmlns="" id="{4875B348-834E-44A7-B4CD-18F7A3B46FF2}"/>
              </a:ext>
            </a:extLst>
          </p:cNvPr>
          <p:cNvSpPr txBox="1"/>
          <p:nvPr/>
        </p:nvSpPr>
        <p:spPr>
          <a:xfrm>
            <a:off x="608773" y="3736283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ㄹ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xmlns="" id="{18DF5B44-E48E-4FFB-BFF2-7724D14E71F7}"/>
              </a:ext>
            </a:extLst>
          </p:cNvPr>
          <p:cNvSpPr txBox="1"/>
          <p:nvPr/>
        </p:nvSpPr>
        <p:spPr>
          <a:xfrm>
            <a:off x="2678284" y="2631482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ㅂ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F18BCE38-0E6D-42B5-8DE8-5B59DE6AF3EC}"/>
              </a:ext>
            </a:extLst>
          </p:cNvPr>
          <p:cNvSpPr txBox="1"/>
          <p:nvPr/>
        </p:nvSpPr>
        <p:spPr>
          <a:xfrm>
            <a:off x="1828926" y="3736283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>
            <a:extLst>
              <a:ext uri="{FF2B5EF4-FFF2-40B4-BE49-F238E27FC236}">
                <a16:creationId xmlns:a16="http://schemas.microsoft.com/office/drawing/2014/main" xmlns="" id="{E4E8871F-F4F1-4794-950E-8E71ACBD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60914"/>
              </p:ext>
            </p:extLst>
          </p:nvPr>
        </p:nvGraphicFramePr>
        <p:xfrm>
          <a:off x="151388" y="613624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\lesson02\ops\2\images\2_0\2_0_1.svg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96DA758-BE6F-4E77-8C5E-52CCE97F8541}"/>
              </a:ext>
            </a:extLst>
          </p:cNvPr>
          <p:cNvSpPr/>
          <p:nvPr/>
        </p:nvSpPr>
        <p:spPr bwMode="auto">
          <a:xfrm>
            <a:off x="4726240" y="2845351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FBDB6A30-B74C-413B-BB0A-84C3FA230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045" y="2672916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22ED70-902E-4BC6-B12F-7392A51058AA}"/>
              </a:ext>
            </a:extLst>
          </p:cNvPr>
          <p:cNvSpPr/>
          <p:nvPr/>
        </p:nvSpPr>
        <p:spPr bwMode="auto">
          <a:xfrm>
            <a:off x="4726239" y="3458766"/>
            <a:ext cx="201091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ㅁㄹ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ㅁㅂ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699E232-C95C-4125-845A-35998FAD3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56" y="3299814"/>
            <a:ext cx="360000" cy="355000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3141312" y="2835555"/>
            <a:ext cx="1459467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5343CA7C-7798-4EA3-BA62-08D967C59A12}"/>
              </a:ext>
            </a:extLst>
          </p:cNvPr>
          <p:cNvSpPr txBox="1"/>
          <p:nvPr/>
        </p:nvSpPr>
        <p:spPr>
          <a:xfrm>
            <a:off x="3141312" y="2835555"/>
            <a:ext cx="15138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꼭짓점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99939" y="3470773"/>
            <a:ext cx="9193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13A38F8-B6E7-422A-9486-BC0A2506CB37}"/>
              </a:ext>
            </a:extLst>
          </p:cNvPr>
          <p:cNvSpPr txBox="1"/>
          <p:nvPr/>
        </p:nvSpPr>
        <p:spPr>
          <a:xfrm>
            <a:off x="3657450" y="3462453"/>
            <a:ext cx="1094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변</a:t>
            </a:r>
          </a:p>
        </p:txBody>
      </p:sp>
      <p:sp>
        <p:nvSpPr>
          <p:cNvPr id="46" name="타원 45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꼭짓점과 각의 변을 기호로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098165" y="1173959"/>
            <a:ext cx="850099" cy="346249"/>
            <a:chOff x="7016896" y="3458173"/>
            <a:chExt cx="850099" cy="346249"/>
          </a:xfrm>
        </p:grpSpPr>
        <p:sp>
          <p:nvSpPr>
            <p:cNvPr id="95" name="순서도: 대체 처리 94"/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7016896" y="3458173"/>
              <a:ext cx="850099" cy="346249"/>
              <a:chOff x="7016896" y="3458173"/>
              <a:chExt cx="850099" cy="346249"/>
            </a:xfrm>
          </p:grpSpPr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순서도: 대체 처리 31"/>
          <p:cNvSpPr/>
          <p:nvPr/>
        </p:nvSpPr>
        <p:spPr>
          <a:xfrm>
            <a:off x="5611324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575320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90733C2-07FE-409E-A16C-1D84D42487A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4843D476-2BCB-4BC1-AE59-7627CB37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0DF3A2D-351C-44AB-A6B5-AD351E7E3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31" y="2336581"/>
            <a:ext cx="2708566" cy="181249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04D7959-4738-4662-A1F6-C2EC2578F966}"/>
              </a:ext>
            </a:extLst>
          </p:cNvPr>
          <p:cNvSpPr/>
          <p:nvPr/>
        </p:nvSpPr>
        <p:spPr>
          <a:xfrm>
            <a:off x="704220" y="3808292"/>
            <a:ext cx="188602" cy="1800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6532CAE-9FFB-4CBC-8112-F22F154F0B8F}"/>
              </a:ext>
            </a:extLst>
          </p:cNvPr>
          <p:cNvSpPr/>
          <p:nvPr/>
        </p:nvSpPr>
        <p:spPr>
          <a:xfrm>
            <a:off x="1946666" y="3808292"/>
            <a:ext cx="188602" cy="1800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C3ECC46-09A3-476E-AAB5-FE7A3849CA5D}"/>
              </a:ext>
            </a:extLst>
          </p:cNvPr>
          <p:cNvSpPr/>
          <p:nvPr/>
        </p:nvSpPr>
        <p:spPr>
          <a:xfrm>
            <a:off x="2781843" y="2686957"/>
            <a:ext cx="188602" cy="1800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xmlns="" id="{4875B348-834E-44A7-B4CD-18F7A3B46FF2}"/>
              </a:ext>
            </a:extLst>
          </p:cNvPr>
          <p:cNvSpPr txBox="1"/>
          <p:nvPr/>
        </p:nvSpPr>
        <p:spPr>
          <a:xfrm>
            <a:off x="608773" y="3736283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ㄹ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xmlns="" id="{18DF5B44-E48E-4FFB-BFF2-7724D14E71F7}"/>
              </a:ext>
            </a:extLst>
          </p:cNvPr>
          <p:cNvSpPr txBox="1"/>
          <p:nvPr/>
        </p:nvSpPr>
        <p:spPr>
          <a:xfrm>
            <a:off x="2678284" y="2631482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ㅂ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F18BCE38-0E6D-42B5-8DE8-5B59DE6AF3EC}"/>
              </a:ext>
            </a:extLst>
          </p:cNvPr>
          <p:cNvSpPr txBox="1"/>
          <p:nvPr/>
        </p:nvSpPr>
        <p:spPr>
          <a:xfrm>
            <a:off x="1828926" y="3736283"/>
            <a:ext cx="3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96DA758-BE6F-4E77-8C5E-52CCE97F8541}"/>
              </a:ext>
            </a:extLst>
          </p:cNvPr>
          <p:cNvSpPr/>
          <p:nvPr/>
        </p:nvSpPr>
        <p:spPr bwMode="auto">
          <a:xfrm>
            <a:off x="4726240" y="2845351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FBDB6A30-B74C-413B-BB0A-84C3FA230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045" y="2672916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22ED70-902E-4BC6-B12F-7392A51058AA}"/>
              </a:ext>
            </a:extLst>
          </p:cNvPr>
          <p:cNvSpPr/>
          <p:nvPr/>
        </p:nvSpPr>
        <p:spPr bwMode="auto">
          <a:xfrm>
            <a:off x="4726239" y="3458766"/>
            <a:ext cx="201091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ㅁㄹ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ㅁㅂ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699E232-C95C-4125-845A-35998FAD3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56" y="3299814"/>
            <a:ext cx="360000" cy="355000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3141312" y="2835555"/>
            <a:ext cx="1459467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5343CA7C-7798-4EA3-BA62-08D967C59A12}"/>
              </a:ext>
            </a:extLst>
          </p:cNvPr>
          <p:cNvSpPr txBox="1"/>
          <p:nvPr/>
        </p:nvSpPr>
        <p:spPr>
          <a:xfrm>
            <a:off x="3141312" y="2835555"/>
            <a:ext cx="15138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꼭짓점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99939" y="3470773"/>
            <a:ext cx="9193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13A38F8-B6E7-422A-9486-BC0A2506CB37}"/>
              </a:ext>
            </a:extLst>
          </p:cNvPr>
          <p:cNvSpPr txBox="1"/>
          <p:nvPr/>
        </p:nvSpPr>
        <p:spPr>
          <a:xfrm>
            <a:off x="3657450" y="3462453"/>
            <a:ext cx="10945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변</a:t>
            </a: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192745" y="3681028"/>
            <a:ext cx="6667165" cy="1592262"/>
            <a:chOff x="192745" y="3681028"/>
            <a:chExt cx="6667165" cy="1592262"/>
          </a:xfrm>
        </p:grpSpPr>
        <p:sp>
          <p:nvSpPr>
            <p:cNvPr id="49" name="직사각형 48"/>
            <p:cNvSpPr/>
            <p:nvPr/>
          </p:nvSpPr>
          <p:spPr>
            <a:xfrm>
              <a:off x="192745" y="3843046"/>
              <a:ext cx="6667165" cy="12421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38478" y="36810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각 삼각형 6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53"/>
          <p:cNvSpPr txBox="1"/>
          <p:nvPr/>
        </p:nvSpPr>
        <p:spPr>
          <a:xfrm flipH="1">
            <a:off x="325125" y="4149080"/>
            <a:ext cx="63593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꼭짓점은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변은 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ㄹ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ㅂ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91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소스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도형을 클릭하면 빨간색 직각 표시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도형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9CACDBBA-0C78-447A-A157-A8F1A2F320B7}"/>
              </a:ext>
            </a:extLst>
          </p:cNvPr>
          <p:cNvGrpSpPr/>
          <p:nvPr/>
        </p:nvGrpSpPr>
        <p:grpSpPr>
          <a:xfrm>
            <a:off x="6102957" y="1173959"/>
            <a:ext cx="850099" cy="346249"/>
            <a:chOff x="5706913" y="1173959"/>
            <a:chExt cx="850099" cy="346249"/>
          </a:xfrm>
        </p:grpSpPr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xmlns="" id="{3EFB2D6B-CB7C-4D67-A718-EAD71AF7532E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13F4CA11-C16C-410F-82E1-58BDE3E834FD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xmlns="" id="{344A8E4B-2C99-43FD-841D-157C9146A78E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87E1FC15-F47E-4433-91C5-B2F49D79D4F3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xmlns="" id="{7BDD3DCD-1FED-4B31-B9A4-5883F930A554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CBFA5E9D-DE15-469A-826B-1225E25D1145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74006BDD-B6A8-4699-92C4-9AE92C6CD59E}"/>
                </a:ext>
              </a:extLst>
            </p:cNvPr>
            <p:cNvGrpSpPr/>
            <p:nvPr/>
          </p:nvGrpSpPr>
          <p:grpSpPr>
            <a:xfrm>
              <a:off x="5706913" y="1173959"/>
              <a:ext cx="850099" cy="346249"/>
              <a:chOff x="7016896" y="3458173"/>
              <a:chExt cx="850099" cy="346249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011AD0B3-C8FC-4B3D-80E8-1E2474C55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FCC7BA28-6A93-4717-BCEB-DD05EE9BD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9A7A8167-BDC7-4CC6-87D7-E9097C4C6D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xmlns="" id="{FFC4D805-FCEC-45DB-882F-7D9BB6A874AD}"/>
              </a:ext>
            </a:extLst>
          </p:cNvPr>
          <p:cNvSpPr/>
          <p:nvPr/>
        </p:nvSpPr>
        <p:spPr>
          <a:xfrm>
            <a:off x="5616116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A2D9AE4-AC42-4F55-8CDC-E21E6DE67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F0A41360-41D3-42B1-8801-E1C3A348882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와 같이 직각을 찾아        로 표시해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xmlns="" id="{D7079D8B-8B0C-433F-BC26-05FA4D66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34" y="1653329"/>
            <a:ext cx="472298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603A855-451C-4C13-BF66-E8E5AEFAB5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95"/>
          <a:stretch/>
        </p:blipFill>
        <p:spPr>
          <a:xfrm>
            <a:off x="3333222" y="1562683"/>
            <a:ext cx="374682" cy="465532"/>
          </a:xfrm>
          <a:prstGeom prst="rect">
            <a:avLst/>
          </a:prstGeom>
        </p:spPr>
      </p:pic>
      <p:graphicFrame>
        <p:nvGraphicFramePr>
          <p:cNvPr id="103" name="Group 1072">
            <a:extLst>
              <a:ext uri="{FF2B5EF4-FFF2-40B4-BE49-F238E27FC236}">
                <a16:creationId xmlns:a16="http://schemas.microsoft.com/office/drawing/2014/main" xmlns="" id="{3407935C-4560-4365-9AC1-282415B22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91451"/>
              </p:ext>
            </p:extLst>
          </p:nvPr>
        </p:nvGraphicFramePr>
        <p:xfrm>
          <a:off x="151388" y="613624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2_0_3_.svg / 2_0_3_01.svg / 2_0_3_solve.svg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\lesson02\ops\2\images\2_0\2_0_3.svg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FB43E4-A074-4A16-99F2-A068E9004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50" y="2217939"/>
            <a:ext cx="6691913" cy="2124844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31AF6E13-8FB4-4C90-BFEA-B618E8DB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0" y="2205404"/>
            <a:ext cx="620398" cy="39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15E1D1B-1D9C-4A1F-9426-46462DF805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61" t="13949" r="5471" b="14667"/>
          <a:stretch/>
        </p:blipFill>
        <p:spPr>
          <a:xfrm>
            <a:off x="7113580" y="3646713"/>
            <a:ext cx="1764196" cy="555426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715331" y="14188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9116" y="2257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47764" y="22853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748433" y="2537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5665447" y="1955871"/>
            <a:ext cx="128760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도형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각각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423030" y="1965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41582</TotalTime>
  <Words>666</Words>
  <Application>Microsoft Office PowerPoint</Application>
  <PresentationFormat>화면 슬라이드 쇼(4:3)</PresentationFormat>
  <Paragraphs>220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7291</cp:revision>
  <dcterms:created xsi:type="dcterms:W3CDTF">2008-07-15T12:19:11Z</dcterms:created>
  <dcterms:modified xsi:type="dcterms:W3CDTF">2022-01-10T02:08:14Z</dcterms:modified>
</cp:coreProperties>
</file>