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391" r:id="rId6"/>
    <p:sldId id="1374" r:id="rId7"/>
    <p:sldId id="1392" r:id="rId8"/>
    <p:sldId id="1376" r:id="rId9"/>
    <p:sldId id="1393" r:id="rId10"/>
    <p:sldId id="1378" r:id="rId11"/>
    <p:sldId id="1389" r:id="rId12"/>
    <p:sldId id="1380" r:id="rId13"/>
    <p:sldId id="1390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49AC55"/>
    <a:srgbClr val="61B25A"/>
    <a:srgbClr val="000000"/>
    <a:srgbClr val="57BCDB"/>
    <a:srgbClr val="B2CC63"/>
    <a:srgbClr val="FFFFFF"/>
    <a:srgbClr val="339933"/>
    <a:srgbClr val="C3D69B"/>
    <a:srgbClr val="C3D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1548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617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53">
            <a:extLst>
              <a:ext uri="{FF2B5EF4-FFF2-40B4-BE49-F238E27FC236}">
                <a16:creationId xmlns:a16="http://schemas.microsoft.com/office/drawing/2014/main" xmlns="" id="{51A8C27B-808A-41BA-BE24-1630BDAFA085}"/>
              </a:ext>
            </a:extLst>
          </p:cNvPr>
          <p:cNvSpPr txBox="1"/>
          <p:nvPr/>
        </p:nvSpPr>
        <p:spPr>
          <a:xfrm>
            <a:off x="3049078" y="4571836"/>
            <a:ext cx="145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        ,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투명 종이나 투명 부채를 이용하여 각의 크기가 큰 각부터 순서대로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BC56F917-E729-4A68-8676-F8B234A243C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B46B5EDC-354F-48A1-9FD3-A230E929A38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B829C655-37E5-4B1D-BAA7-817558DE916E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FFD3AF35-92B5-4A35-AEF7-01E54F672211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xmlns="" id="{B8EAA162-4E7F-4A52-8DAA-3B7456A760B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xmlns="" id="{F87F004D-0671-4A4D-899F-0C75FA89E2BA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xmlns="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972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\lesson02\ops\2\images\2_1\2_1_4.svg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8811C5A-25DA-4D9D-B2DF-6D97995B8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59" y="2397062"/>
            <a:ext cx="5276850" cy="1962150"/>
          </a:xfrm>
          <a:prstGeom prst="rect">
            <a:avLst/>
          </a:prstGeom>
        </p:spPr>
      </p:pic>
      <p:sp>
        <p:nvSpPr>
          <p:cNvPr id="101" name="TextBox 53">
            <a:extLst>
              <a:ext uri="{FF2B5EF4-FFF2-40B4-BE49-F238E27FC236}">
                <a16:creationId xmlns:a16="http://schemas.microsoft.com/office/drawing/2014/main" xmlns="" id="{7FF75064-2A22-4267-8124-5768EFD27B5B}"/>
              </a:ext>
            </a:extLst>
          </p:cNvPr>
          <p:cNvSpPr txBox="1"/>
          <p:nvPr/>
        </p:nvSpPr>
        <p:spPr>
          <a:xfrm>
            <a:off x="1561603" y="3995772"/>
            <a:ext cx="381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xmlns="" id="{062AC76A-F06A-4637-857C-9C3750D9535C}"/>
              </a:ext>
            </a:extLst>
          </p:cNvPr>
          <p:cNvSpPr txBox="1"/>
          <p:nvPr/>
        </p:nvSpPr>
        <p:spPr>
          <a:xfrm>
            <a:off x="4993242" y="3995772"/>
            <a:ext cx="381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109" name="Picture 12">
            <a:extLst>
              <a:ext uri="{FF2B5EF4-FFF2-40B4-BE49-F238E27FC236}">
                <a16:creationId xmlns:a16="http://schemas.microsoft.com/office/drawing/2014/main" xmlns="" id="{41DA58F6-EF11-448C-A84C-86A4E0EA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53">
            <a:extLst>
              <a:ext uri="{FF2B5EF4-FFF2-40B4-BE49-F238E27FC236}">
                <a16:creationId xmlns:a16="http://schemas.microsoft.com/office/drawing/2014/main" xmlns="" id="{6D032AA0-D528-42CE-AC2B-B71311DAC768}"/>
              </a:ext>
            </a:extLst>
          </p:cNvPr>
          <p:cNvSpPr txBox="1"/>
          <p:nvPr/>
        </p:nvSpPr>
        <p:spPr>
          <a:xfrm>
            <a:off x="3420467" y="3995772"/>
            <a:ext cx="381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110" name="타원 109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581C957D-86CB-4259-A9AC-CE78F457A9B8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997FF47-CA17-4995-864D-5EA50171A325}"/>
              </a:ext>
            </a:extLst>
          </p:cNvPr>
          <p:cNvGrpSpPr/>
          <p:nvPr/>
        </p:nvGrpSpPr>
        <p:grpSpPr>
          <a:xfrm>
            <a:off x="3527884" y="1916832"/>
            <a:ext cx="2366566" cy="319221"/>
            <a:chOff x="5253413" y="2035940"/>
            <a:chExt cx="2031442" cy="319221"/>
          </a:xfrm>
        </p:grpSpPr>
        <p:pic>
          <p:nvPicPr>
            <p:cNvPr id="40" name="Picture 3">
              <a:extLst>
                <a:ext uri="{FF2B5EF4-FFF2-40B4-BE49-F238E27FC236}">
                  <a16:creationId xmlns:a16="http://schemas.microsoft.com/office/drawing/2014/main" xmlns="" id="{633B2B4B-F639-4C60-A3DA-799B42F7F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61472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3">
              <a:extLst>
                <a:ext uri="{FF2B5EF4-FFF2-40B4-BE49-F238E27FC236}">
                  <a16:creationId xmlns:a16="http://schemas.microsoft.com/office/drawing/2014/main" xmlns="" id="{EA474BD0-EE50-4ED7-BD66-CE6784EDE042}"/>
                </a:ext>
              </a:extLst>
            </p:cNvPr>
            <p:cNvSpPr txBox="1"/>
            <p:nvPr/>
          </p:nvSpPr>
          <p:spPr>
            <a:xfrm>
              <a:off x="5488928" y="2078162"/>
              <a:ext cx="1795927" cy="276999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 투명종이 또는 투명 부채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7654ED7-4845-4286-B44A-EA92CD1CE1D9}"/>
              </a:ext>
            </a:extLst>
          </p:cNvPr>
          <p:cNvSpPr/>
          <p:nvPr/>
        </p:nvSpPr>
        <p:spPr bwMode="auto">
          <a:xfrm>
            <a:off x="2555796" y="4537259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F4862957-F53F-4A3C-AB1F-F22509D33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852" y="4394336"/>
            <a:ext cx="360000" cy="355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ED2AF1D-DC2D-40CC-92DE-1A43F3972058}"/>
              </a:ext>
            </a:extLst>
          </p:cNvPr>
          <p:cNvSpPr/>
          <p:nvPr/>
        </p:nvSpPr>
        <p:spPr bwMode="auto">
          <a:xfrm>
            <a:off x="3347884" y="4537259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9CFA2074-F2D3-4902-8489-5AF9BF52E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940" y="4394336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981A55B-FC33-4FD5-96F6-BDDD47002483}"/>
              </a:ext>
            </a:extLst>
          </p:cNvPr>
          <p:cNvSpPr/>
          <p:nvPr/>
        </p:nvSpPr>
        <p:spPr bwMode="auto">
          <a:xfrm>
            <a:off x="4139952" y="4537259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2EC4726F-577A-4999-A828-5B140FDC7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008" y="4394336"/>
            <a:ext cx="360000" cy="355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581C957D-86CB-4259-A9AC-CE78F457A9B8}"/>
              </a:ext>
            </a:extLst>
          </p:cNvPr>
          <p:cNvSpPr/>
          <p:nvPr/>
        </p:nvSpPr>
        <p:spPr>
          <a:xfrm>
            <a:off x="3480149" y="1759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투명 종이나 투명 부채를 이용하여 각의 크기가 큰 각부터 순서대로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BC56F917-E729-4A68-8676-F8B234A243C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B46B5EDC-354F-48A1-9FD3-A230E929A38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B829C655-37E5-4B1D-BAA7-817558DE916E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FFD3AF35-92B5-4A35-AEF7-01E54F672211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xmlns="" id="{B8EAA162-4E7F-4A52-8DAA-3B7456A760B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xmlns="" id="{F87F004D-0671-4A4D-899F-0C75FA89E2BA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8811C5A-25DA-4D9D-B2DF-6D97995B8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59" y="2397062"/>
            <a:ext cx="5276850" cy="196215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69C3DC3D-6E41-405E-8715-BFFD358F3E3A}"/>
              </a:ext>
            </a:extLst>
          </p:cNvPr>
          <p:cNvSpPr/>
          <p:nvPr/>
        </p:nvSpPr>
        <p:spPr bwMode="auto">
          <a:xfrm>
            <a:off x="2407006" y="4688047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B30DFBA6-292C-4E78-A927-41CEA0A40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062" y="4545124"/>
            <a:ext cx="360000" cy="355000"/>
          </a:xfrm>
          <a:prstGeom prst="rect">
            <a:avLst/>
          </a:prstGeom>
        </p:spPr>
      </p:pic>
      <p:pic>
        <p:nvPicPr>
          <p:cNvPr id="94" name="Picture 31">
            <a:extLst>
              <a:ext uri="{FF2B5EF4-FFF2-40B4-BE49-F238E27FC236}">
                <a16:creationId xmlns:a16="http://schemas.microsoft.com/office/drawing/2014/main" xmlns="" id="{B6D8FBB4-8C6C-41A0-A66A-5FCF382B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06" y="47460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ACF5756-14E3-4AF4-8E0E-FB4A055777E4}"/>
              </a:ext>
            </a:extLst>
          </p:cNvPr>
          <p:cNvSpPr/>
          <p:nvPr/>
        </p:nvSpPr>
        <p:spPr bwMode="auto">
          <a:xfrm>
            <a:off x="3413571" y="4688047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2396AE1-5DF2-4337-818A-9638DAB04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627" y="4545124"/>
            <a:ext cx="360000" cy="355000"/>
          </a:xfrm>
          <a:prstGeom prst="rect">
            <a:avLst/>
          </a:prstGeom>
        </p:spPr>
      </p:pic>
      <p:pic>
        <p:nvPicPr>
          <p:cNvPr id="97" name="Picture 31">
            <a:extLst>
              <a:ext uri="{FF2B5EF4-FFF2-40B4-BE49-F238E27FC236}">
                <a16:creationId xmlns:a16="http://schemas.microsoft.com/office/drawing/2014/main" xmlns="" id="{ACCA6BEF-16F2-4E39-905E-CFEB7BEE4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F81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71" y="47460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CDC7C28E-0CDA-4E6F-9D6E-B0E6EC2EA3D9}"/>
              </a:ext>
            </a:extLst>
          </p:cNvPr>
          <p:cNvSpPr/>
          <p:nvPr/>
        </p:nvSpPr>
        <p:spPr bwMode="auto">
          <a:xfrm>
            <a:off x="4427964" y="4688047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B854DADB-7A21-4777-A7CB-777B1D9A0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20" y="4545124"/>
            <a:ext cx="360000" cy="355000"/>
          </a:xfrm>
          <a:prstGeom prst="rect">
            <a:avLst/>
          </a:prstGeom>
        </p:spPr>
      </p:pic>
      <p:sp>
        <p:nvSpPr>
          <p:cNvPr id="101" name="TextBox 53">
            <a:extLst>
              <a:ext uri="{FF2B5EF4-FFF2-40B4-BE49-F238E27FC236}">
                <a16:creationId xmlns:a16="http://schemas.microsoft.com/office/drawing/2014/main" xmlns="" id="{7FF75064-2A22-4267-8124-5768EFD27B5B}"/>
              </a:ext>
            </a:extLst>
          </p:cNvPr>
          <p:cNvSpPr txBox="1"/>
          <p:nvPr/>
        </p:nvSpPr>
        <p:spPr>
          <a:xfrm>
            <a:off x="3491605" y="3995772"/>
            <a:ext cx="381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xmlns="" id="{062AC76A-F06A-4637-857C-9C3750D9535C}"/>
              </a:ext>
            </a:extLst>
          </p:cNvPr>
          <p:cNvSpPr txBox="1"/>
          <p:nvPr/>
        </p:nvSpPr>
        <p:spPr>
          <a:xfrm>
            <a:off x="4993242" y="3995772"/>
            <a:ext cx="381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109" name="Picture 12">
            <a:extLst>
              <a:ext uri="{FF2B5EF4-FFF2-40B4-BE49-F238E27FC236}">
                <a16:creationId xmlns:a16="http://schemas.microsoft.com/office/drawing/2014/main" xmlns="" id="{41DA58F6-EF11-448C-A84C-86A4E0EA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0BA79876-5305-492E-A581-ADD2327F1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1016732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53">
            <a:extLst>
              <a:ext uri="{FF2B5EF4-FFF2-40B4-BE49-F238E27FC236}">
                <a16:creationId xmlns:a16="http://schemas.microsoft.com/office/drawing/2014/main" xmlns="" id="{E084793B-1095-4E0A-B9AF-62992A8C1C86}"/>
              </a:ext>
            </a:extLst>
          </p:cNvPr>
          <p:cNvSpPr txBox="1"/>
          <p:nvPr/>
        </p:nvSpPr>
        <p:spPr>
          <a:xfrm>
            <a:off x="1536426" y="3995772"/>
            <a:ext cx="381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7B55185-05A5-4944-B1B1-B9A89FAF2A9D}"/>
              </a:ext>
            </a:extLst>
          </p:cNvPr>
          <p:cNvGrpSpPr/>
          <p:nvPr/>
        </p:nvGrpSpPr>
        <p:grpSpPr>
          <a:xfrm>
            <a:off x="179512" y="2145984"/>
            <a:ext cx="6667165" cy="3134685"/>
            <a:chOff x="192745" y="2138605"/>
            <a:chExt cx="6667165" cy="313468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47A45B15-5084-46E9-B316-D43CE4C31E9B}"/>
                </a:ext>
              </a:extLst>
            </p:cNvPr>
            <p:cNvSpPr/>
            <p:nvPr/>
          </p:nvSpPr>
          <p:spPr>
            <a:xfrm>
              <a:off x="192745" y="2305371"/>
              <a:ext cx="6667165" cy="27798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100">
              <a:extLst>
                <a:ext uri="{FF2B5EF4-FFF2-40B4-BE49-F238E27FC236}">
                  <a16:creationId xmlns:a16="http://schemas.microsoft.com/office/drawing/2014/main" xmlns="" id="{42BD521A-270B-4B68-87A1-233F5554EA47}"/>
                </a:ext>
              </a:extLst>
            </p:cNvPr>
            <p:cNvSpPr/>
            <p:nvPr/>
          </p:nvSpPr>
          <p:spPr>
            <a:xfrm>
              <a:off x="338478" y="213860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4F4E2C23-8EF7-4C2E-BACB-F3F33DCF663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915C9506-33E7-4FC1-994F-0DD5E3B06297}"/>
              </a:ext>
            </a:extLst>
          </p:cNvPr>
          <p:cNvGrpSpPr/>
          <p:nvPr/>
        </p:nvGrpSpPr>
        <p:grpSpPr>
          <a:xfrm>
            <a:off x="346299" y="2531425"/>
            <a:ext cx="6298099" cy="677108"/>
            <a:chOff x="359532" y="3423546"/>
            <a:chExt cx="6298099" cy="677108"/>
          </a:xfrm>
        </p:grpSpPr>
        <p:sp>
          <p:nvSpPr>
            <p:cNvPr id="42" name="TextBox 53">
              <a:extLst>
                <a:ext uri="{FF2B5EF4-FFF2-40B4-BE49-F238E27FC236}">
                  <a16:creationId xmlns:a16="http://schemas.microsoft.com/office/drawing/2014/main" xmlns="" id="{88358158-89BB-4F9F-97BE-551CFDC2D757}"/>
                </a:ext>
              </a:extLst>
            </p:cNvPr>
            <p:cNvSpPr txBox="1"/>
            <p:nvPr/>
          </p:nvSpPr>
          <p:spPr>
            <a:xfrm>
              <a:off x="540507" y="3423546"/>
              <a:ext cx="611712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투명 종이에 각을 본뜬 후 비교하여 각의 크기가 큰 각부터 순서대로 쓰면 다 → 나 →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가입니다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xmlns="" id="{DFA2EAD6-4D64-4576-A0D9-F49273503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32" y="351369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FEAA16B2-1FBF-4B06-A963-C395D13EB46C}"/>
              </a:ext>
            </a:extLst>
          </p:cNvPr>
          <p:cNvGrpSpPr/>
          <p:nvPr/>
        </p:nvGrpSpPr>
        <p:grpSpPr>
          <a:xfrm>
            <a:off x="346299" y="3186795"/>
            <a:ext cx="6444716" cy="1846659"/>
            <a:chOff x="359532" y="3423546"/>
            <a:chExt cx="6444716" cy="1846659"/>
          </a:xfrm>
        </p:grpSpPr>
        <p:sp>
          <p:nvSpPr>
            <p:cNvPr id="46" name="TextBox 53">
              <a:extLst>
                <a:ext uri="{FF2B5EF4-FFF2-40B4-BE49-F238E27FC236}">
                  <a16:creationId xmlns:a16="http://schemas.microsoft.com/office/drawing/2014/main" xmlns="" id="{F65DE238-BA32-42A4-86B8-65A5EF2B0C15}"/>
                </a:ext>
              </a:extLst>
            </p:cNvPr>
            <p:cNvSpPr txBox="1"/>
            <p:nvPr/>
          </p:nvSpPr>
          <p:spPr>
            <a:xfrm>
              <a:off x="540506" y="3423546"/>
              <a:ext cx="626374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투명 부채를 이용하여 각의 크기를 비교하면 </a:t>
              </a:r>
              <a:r>
                <a:rPr lang="ko-KR" altLang="en-US" sz="1900" b="1" spc="-150" dirty="0">
                  <a:latin typeface="맑은 고딕" pitchFamily="50" charset="-127"/>
                  <a:ea typeface="맑은 고딕" pitchFamily="50" charset="-127"/>
                </a:rPr>
                <a:t>각 가의 크기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는 부챗살이 이루는 각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개의 크기와 같고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latin typeface="맑은 고딕" pitchFamily="50" charset="-127"/>
                  <a:ea typeface="맑은 고딕" pitchFamily="50" charset="-127"/>
                </a:rPr>
                <a:t>각 나의 크기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는 부챗살이 이루는 각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개의 크기보다는 크고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개의 크기보다는 작으며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latin typeface="맑은 고딕" pitchFamily="50" charset="-127"/>
                  <a:ea typeface="맑은 고딕" pitchFamily="50" charset="-127"/>
                </a:rPr>
                <a:t>각 다의 크기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는 부챗살이 이루는 각 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개의 크기와 같습니다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따라서 각의 크기가 큰 각부터 순서대로 쓰면 다 → 나 → 가 입니다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xmlns="" id="{B657C289-B881-4173-9FED-9AD208B9E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32" y="351369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4997FF47-CA17-4995-864D-5EA50171A325}"/>
              </a:ext>
            </a:extLst>
          </p:cNvPr>
          <p:cNvGrpSpPr/>
          <p:nvPr/>
        </p:nvGrpSpPr>
        <p:grpSpPr>
          <a:xfrm>
            <a:off x="3527884" y="1916832"/>
            <a:ext cx="2366566" cy="319221"/>
            <a:chOff x="5253413" y="2035940"/>
            <a:chExt cx="2031442" cy="319221"/>
          </a:xfrm>
        </p:grpSpPr>
        <p:pic>
          <p:nvPicPr>
            <p:cNvPr id="54" name="Picture 3">
              <a:extLst>
                <a:ext uri="{FF2B5EF4-FFF2-40B4-BE49-F238E27FC236}">
                  <a16:creationId xmlns:a16="http://schemas.microsoft.com/office/drawing/2014/main" xmlns="" id="{633B2B4B-F639-4C60-A3DA-799B42F7F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61472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43">
              <a:extLst>
                <a:ext uri="{FF2B5EF4-FFF2-40B4-BE49-F238E27FC236}">
                  <a16:creationId xmlns:a16="http://schemas.microsoft.com/office/drawing/2014/main" xmlns="" id="{EA474BD0-EE50-4ED7-BD66-CE6784EDE042}"/>
                </a:ext>
              </a:extLst>
            </p:cNvPr>
            <p:cNvSpPr txBox="1"/>
            <p:nvPr/>
          </p:nvSpPr>
          <p:spPr>
            <a:xfrm>
              <a:off x="5488928" y="2078162"/>
              <a:ext cx="1795927" cy="276999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 투명종이 또는 투명 부채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2" y="4391583"/>
            <a:ext cx="257176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24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각 중 각의 크기가 더 큰 각을 찾아 기호를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AEF139BB-42B1-42FD-9B4E-AD6A54A40889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545EE9E3-9581-4F2F-ADC4-47F104AEF139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40FE188D-A2CD-4B02-93C7-98D0DDA4D3C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58610AD9-1FA0-4EE4-91EF-ACC3220ADB3E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2DA98E0F-D6B4-45A4-B1AA-398DE98611B8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6EFA6736-A3C4-48DE-9117-EE9558F6E014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505F8F4-14CB-4F1F-9DF9-FF143277B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74" y="2127856"/>
            <a:ext cx="6141431" cy="220374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C40E1B4-7AEC-4331-8D94-38E5BD483742}"/>
              </a:ext>
            </a:extLst>
          </p:cNvPr>
          <p:cNvSpPr/>
          <p:nvPr/>
        </p:nvSpPr>
        <p:spPr bwMode="auto">
          <a:xfrm>
            <a:off x="3345292" y="4556688"/>
            <a:ext cx="6242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B533D9AA-2493-4622-88E5-43C814ECA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700" y="4379188"/>
            <a:ext cx="360000" cy="355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179E986-3A7D-4BE0-BCD2-94EB11FB3FA2}"/>
              </a:ext>
            </a:extLst>
          </p:cNvPr>
          <p:cNvSpPr/>
          <p:nvPr/>
        </p:nvSpPr>
        <p:spPr>
          <a:xfrm>
            <a:off x="2519772" y="3392996"/>
            <a:ext cx="180020" cy="72008"/>
          </a:xfrm>
          <a:prstGeom prst="rect">
            <a:avLst/>
          </a:prstGeom>
          <a:solidFill>
            <a:srgbClr val="B2CC6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FA1B64B7-9E25-469A-8247-1F54E90307A4}"/>
              </a:ext>
            </a:extLst>
          </p:cNvPr>
          <p:cNvSpPr/>
          <p:nvPr/>
        </p:nvSpPr>
        <p:spPr>
          <a:xfrm>
            <a:off x="4138324" y="3395000"/>
            <a:ext cx="180020" cy="180020"/>
          </a:xfrm>
          <a:prstGeom prst="rect">
            <a:avLst/>
          </a:prstGeom>
          <a:solidFill>
            <a:srgbClr val="57BC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53">
            <a:extLst>
              <a:ext uri="{FF2B5EF4-FFF2-40B4-BE49-F238E27FC236}">
                <a16:creationId xmlns:a16="http://schemas.microsoft.com/office/drawing/2014/main" xmlns="" id="{CB6712CB-7067-4DC8-A6E7-4954BF372CD3}"/>
              </a:ext>
            </a:extLst>
          </p:cNvPr>
          <p:cNvSpPr txBox="1"/>
          <p:nvPr/>
        </p:nvSpPr>
        <p:spPr>
          <a:xfrm>
            <a:off x="4036476" y="3312300"/>
            <a:ext cx="38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6A0C7754-A686-4811-BE89-27A5478C42C8}"/>
              </a:ext>
            </a:extLst>
          </p:cNvPr>
          <p:cNvSpPr/>
          <p:nvPr/>
        </p:nvSpPr>
        <p:spPr>
          <a:xfrm>
            <a:off x="2527990" y="3475197"/>
            <a:ext cx="180020" cy="99823"/>
          </a:xfrm>
          <a:prstGeom prst="rect">
            <a:avLst/>
          </a:prstGeom>
          <a:solidFill>
            <a:srgbClr val="49AC5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53">
            <a:extLst>
              <a:ext uri="{FF2B5EF4-FFF2-40B4-BE49-F238E27FC236}">
                <a16:creationId xmlns:a16="http://schemas.microsoft.com/office/drawing/2014/main" xmlns="" id="{D90BA0F5-87C3-47A4-A31A-787A5F27F7EB}"/>
              </a:ext>
            </a:extLst>
          </p:cNvPr>
          <p:cNvSpPr txBox="1"/>
          <p:nvPr/>
        </p:nvSpPr>
        <p:spPr>
          <a:xfrm>
            <a:off x="2427226" y="3312300"/>
            <a:ext cx="38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3EDD2ADD-B23C-4AD5-8D09-549DB1B3B98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xmlns="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466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2_1_5.png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각 중 각의 크기가 더 큰 각을 찾아 기호를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AEF139BB-42B1-42FD-9B4E-AD6A54A40889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545EE9E3-9581-4F2F-ADC4-47F104AEF139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40FE188D-A2CD-4B02-93C7-98D0DDA4D3C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58610AD9-1FA0-4EE4-91EF-ACC3220ADB3E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2DA98E0F-D6B4-45A4-B1AA-398DE98611B8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6EFA6736-A3C4-48DE-9117-EE9558F6E014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505F8F4-14CB-4F1F-9DF9-FF143277B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74" y="2127856"/>
            <a:ext cx="6141431" cy="220374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C40E1B4-7AEC-4331-8D94-38E5BD483742}"/>
              </a:ext>
            </a:extLst>
          </p:cNvPr>
          <p:cNvSpPr/>
          <p:nvPr/>
        </p:nvSpPr>
        <p:spPr bwMode="auto">
          <a:xfrm>
            <a:off x="3345292" y="4556688"/>
            <a:ext cx="6242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B533D9AA-2493-4622-88E5-43C814ECA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700" y="4379188"/>
            <a:ext cx="360000" cy="355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179E986-3A7D-4BE0-BCD2-94EB11FB3FA2}"/>
              </a:ext>
            </a:extLst>
          </p:cNvPr>
          <p:cNvSpPr/>
          <p:nvPr/>
        </p:nvSpPr>
        <p:spPr>
          <a:xfrm>
            <a:off x="2519772" y="3392996"/>
            <a:ext cx="180020" cy="72008"/>
          </a:xfrm>
          <a:prstGeom prst="rect">
            <a:avLst/>
          </a:prstGeom>
          <a:solidFill>
            <a:srgbClr val="B2CC6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FA1B64B7-9E25-469A-8247-1F54E90307A4}"/>
              </a:ext>
            </a:extLst>
          </p:cNvPr>
          <p:cNvSpPr/>
          <p:nvPr/>
        </p:nvSpPr>
        <p:spPr>
          <a:xfrm>
            <a:off x="4138324" y="3395000"/>
            <a:ext cx="180020" cy="180020"/>
          </a:xfrm>
          <a:prstGeom prst="rect">
            <a:avLst/>
          </a:prstGeom>
          <a:solidFill>
            <a:srgbClr val="57BC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53">
            <a:extLst>
              <a:ext uri="{FF2B5EF4-FFF2-40B4-BE49-F238E27FC236}">
                <a16:creationId xmlns:a16="http://schemas.microsoft.com/office/drawing/2014/main" xmlns="" id="{CB6712CB-7067-4DC8-A6E7-4954BF372CD3}"/>
              </a:ext>
            </a:extLst>
          </p:cNvPr>
          <p:cNvSpPr txBox="1"/>
          <p:nvPr/>
        </p:nvSpPr>
        <p:spPr>
          <a:xfrm>
            <a:off x="4036476" y="3312300"/>
            <a:ext cx="38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6A0C7754-A686-4811-BE89-27A5478C42C8}"/>
              </a:ext>
            </a:extLst>
          </p:cNvPr>
          <p:cNvSpPr/>
          <p:nvPr/>
        </p:nvSpPr>
        <p:spPr>
          <a:xfrm>
            <a:off x="2527990" y="3475197"/>
            <a:ext cx="180020" cy="99823"/>
          </a:xfrm>
          <a:prstGeom prst="rect">
            <a:avLst/>
          </a:prstGeom>
          <a:solidFill>
            <a:srgbClr val="49AC5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53">
            <a:extLst>
              <a:ext uri="{FF2B5EF4-FFF2-40B4-BE49-F238E27FC236}">
                <a16:creationId xmlns:a16="http://schemas.microsoft.com/office/drawing/2014/main" xmlns="" id="{D90BA0F5-87C3-47A4-A31A-787A5F27F7EB}"/>
              </a:ext>
            </a:extLst>
          </p:cNvPr>
          <p:cNvSpPr txBox="1"/>
          <p:nvPr/>
        </p:nvSpPr>
        <p:spPr>
          <a:xfrm>
            <a:off x="2427226" y="3312300"/>
            <a:ext cx="38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700CA46C-4EA3-4999-8732-024F66BF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1016732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8B651018-6ECE-4214-971B-876B94954DB7}"/>
              </a:ext>
            </a:extLst>
          </p:cNvPr>
          <p:cNvGrpSpPr/>
          <p:nvPr/>
        </p:nvGrpSpPr>
        <p:grpSpPr>
          <a:xfrm>
            <a:off x="192745" y="4077072"/>
            <a:ext cx="6667165" cy="1196218"/>
            <a:chOff x="192745" y="4077072"/>
            <a:chExt cx="6667165" cy="119621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001369E-4671-45A5-A04D-A54F55EBE0DB}"/>
                </a:ext>
              </a:extLst>
            </p:cNvPr>
            <p:cNvSpPr/>
            <p:nvPr/>
          </p:nvSpPr>
          <p:spPr>
            <a:xfrm>
              <a:off x="192745" y="4218940"/>
              <a:ext cx="6667165" cy="8662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100">
              <a:extLst>
                <a:ext uri="{FF2B5EF4-FFF2-40B4-BE49-F238E27FC236}">
                  <a16:creationId xmlns:a16="http://schemas.microsoft.com/office/drawing/2014/main" xmlns="" id="{FDA595DD-99BA-4A0C-AAA6-2D8FD79E98D6}"/>
                </a:ext>
              </a:extLst>
            </p:cNvPr>
            <p:cNvSpPr/>
            <p:nvPr/>
          </p:nvSpPr>
          <p:spPr>
            <a:xfrm>
              <a:off x="338478" y="407707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257E6374-7386-4298-8976-30EC7AB0E6F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5" name="TextBox 53">
            <a:extLst>
              <a:ext uri="{FF2B5EF4-FFF2-40B4-BE49-F238E27FC236}">
                <a16:creationId xmlns:a16="http://schemas.microsoft.com/office/drawing/2014/main" xmlns="" id="{801085AA-8949-42B9-83B6-7A86F9661F9B}"/>
              </a:ext>
            </a:extLst>
          </p:cNvPr>
          <p:cNvSpPr txBox="1"/>
          <p:nvPr/>
        </p:nvSpPr>
        <p:spPr>
          <a:xfrm>
            <a:off x="287523" y="4408076"/>
            <a:ext cx="63988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각의 크기는 변의 길이와 상관없이 벌어진 정도를 의미하므로 두 각 중 각의 크기가 더 큰 각은 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2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03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1560" y="2348880"/>
            <a:ext cx="5940660" cy="25202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B9163861-BB64-422C-BDAE-D003FB698A2A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8C403C4-6BDC-43FD-B5CB-5C1A406F7083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B813852D-815E-4277-8CCD-565AE827F76B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ABD080C7-EB20-4E0F-9CCF-F605C6F22403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F1CF2FE5-BAF9-4A2E-98C9-2D03AC14929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138379B9-2667-45A7-919D-2B3E86646ABB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xmlns="" id="{B6EC6563-ACC4-4203-8CA9-2B0E2DF4B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606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\app\resource\contents\lesson02\ops\2\images\2_1\2_1_5_01.svg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53">
            <a:extLst>
              <a:ext uri="{FF2B5EF4-FFF2-40B4-BE49-F238E27FC236}">
                <a16:creationId xmlns:a16="http://schemas.microsoft.com/office/drawing/2014/main" xmlns="" id="{8FCF071B-1A8A-4CF7-A474-9A15F80CB803}"/>
              </a:ext>
            </a:extLst>
          </p:cNvPr>
          <p:cNvSpPr txBox="1"/>
          <p:nvPr/>
        </p:nvSpPr>
        <p:spPr>
          <a:xfrm>
            <a:off x="1151620" y="4196407"/>
            <a:ext cx="505383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가의 크기가 각 나의 크기보다 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E9D82CF-C893-43DC-85BC-6AFDEE5A280C}"/>
              </a:ext>
            </a:extLst>
          </p:cNvPr>
          <p:cNvSpPr/>
          <p:nvPr/>
        </p:nvSpPr>
        <p:spPr>
          <a:xfrm>
            <a:off x="2304225" y="3556731"/>
            <a:ext cx="5760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7F46937-5DF8-4984-A71E-25BC545C4835}"/>
              </a:ext>
            </a:extLst>
          </p:cNvPr>
          <p:cNvSpPr/>
          <p:nvPr/>
        </p:nvSpPr>
        <p:spPr>
          <a:xfrm>
            <a:off x="4475349" y="3537681"/>
            <a:ext cx="5760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38" y="2725204"/>
            <a:ext cx="3890919" cy="83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가위 중 더 많이 벌어진 가위를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838464D-BD21-4113-983D-F61084CE056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29CD5FE1-4346-4BD4-8212-225DEAA7B59C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33A8702D-5C1B-4368-B6ED-51837EA2E66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7889FFBB-D240-42FC-A8FF-CA6B7D2B97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889FEA17-6C39-4522-91DE-78BE25CB550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038A7612-0D29-41CF-8701-07AA5BA0B23E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xmlns="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401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\lesson02\ops\2\images\2_1\2_1_1.svg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E6F684A-BDDF-4F20-AF22-9F84928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2" y="2080823"/>
            <a:ext cx="5858400" cy="2392293"/>
          </a:xfrm>
          <a:prstGeom prst="rect">
            <a:avLst/>
          </a:prstGeom>
        </p:spPr>
      </p:pic>
      <p:sp>
        <p:nvSpPr>
          <p:cNvPr id="55" name="TextBox 53">
            <a:extLst>
              <a:ext uri="{FF2B5EF4-FFF2-40B4-BE49-F238E27FC236}">
                <a16:creationId xmlns:a16="http://schemas.microsoft.com/office/drawing/2014/main" xmlns="" id="{2D35621A-E86F-41EA-94B6-07770E755DB9}"/>
              </a:ext>
            </a:extLst>
          </p:cNvPr>
          <p:cNvSpPr txBox="1"/>
          <p:nvPr/>
        </p:nvSpPr>
        <p:spPr>
          <a:xfrm>
            <a:off x="5220072" y="3897052"/>
            <a:ext cx="38154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xmlns="" id="{4857D399-CF50-4501-BEB9-92A21A692BF9}"/>
              </a:ext>
            </a:extLst>
          </p:cNvPr>
          <p:cNvSpPr txBox="1"/>
          <p:nvPr/>
        </p:nvSpPr>
        <p:spPr>
          <a:xfrm>
            <a:off x="1619672" y="3908375"/>
            <a:ext cx="38154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5292" y="4720054"/>
            <a:ext cx="6242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700" y="4542554"/>
            <a:ext cx="360000" cy="355000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717C9179-2124-44C2-97B7-5B57605A552B}"/>
              </a:ext>
            </a:extLst>
          </p:cNvPr>
          <p:cNvSpPr/>
          <p:nvPr/>
        </p:nvSpPr>
        <p:spPr>
          <a:xfrm>
            <a:off x="4645780" y="505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가위 중 더 많이 벌어진 가위를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838464D-BD21-4113-983D-F61084CE056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29CD5FE1-4346-4BD4-8212-225DEAA7B59C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33A8702D-5C1B-4368-B6ED-51837EA2E66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7889FFBB-D240-42FC-A8FF-CA6B7D2B97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889FEA17-6C39-4522-91DE-78BE25CB550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038A7612-0D29-41CF-8701-07AA5BA0B23E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E6F684A-BDDF-4F20-AF22-9F84928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2" y="2080823"/>
            <a:ext cx="5858400" cy="2392293"/>
          </a:xfrm>
          <a:prstGeom prst="rect">
            <a:avLst/>
          </a:prstGeom>
        </p:spPr>
      </p:pic>
      <p:sp>
        <p:nvSpPr>
          <p:cNvPr id="55" name="TextBox 53">
            <a:extLst>
              <a:ext uri="{FF2B5EF4-FFF2-40B4-BE49-F238E27FC236}">
                <a16:creationId xmlns:a16="http://schemas.microsoft.com/office/drawing/2014/main" xmlns="" id="{2D35621A-E86F-41EA-94B6-07770E755DB9}"/>
              </a:ext>
            </a:extLst>
          </p:cNvPr>
          <p:cNvSpPr txBox="1"/>
          <p:nvPr/>
        </p:nvSpPr>
        <p:spPr>
          <a:xfrm>
            <a:off x="5220072" y="3897052"/>
            <a:ext cx="38154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xmlns="" id="{4857D399-CF50-4501-BEB9-92A21A692BF9}"/>
              </a:ext>
            </a:extLst>
          </p:cNvPr>
          <p:cNvSpPr txBox="1"/>
          <p:nvPr/>
        </p:nvSpPr>
        <p:spPr>
          <a:xfrm>
            <a:off x="1619672" y="3908375"/>
            <a:ext cx="38154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345292" y="4720054"/>
            <a:ext cx="6242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700" y="4542554"/>
            <a:ext cx="360000" cy="355000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92745" y="4089412"/>
            <a:ext cx="6667165" cy="995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8478" y="39330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287524" y="4412431"/>
            <a:ext cx="6494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가위 중에서 더 많이 벌어진 가위는 나입니다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각 삼각형 28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01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>
            <a:extLst>
              <a:ext uri="{FF2B5EF4-FFF2-40B4-BE49-F238E27FC236}">
                <a16:creationId xmlns:a16="http://schemas.microsoft.com/office/drawing/2014/main" xmlns="" id="{0692B3C4-946E-4762-AE43-C943B6E1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05" y="5233272"/>
            <a:ext cx="995939" cy="33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보다 각의 크기가 큰 각을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마우스로 바로 그리기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/lesson02/ops/2/2_1_2.html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칸 클릭하면 예시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 보기 예시 답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xmlns="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xmlns="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xmlns="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2">
            <a:extLst>
              <a:ext uri="{FF2B5EF4-FFF2-40B4-BE49-F238E27FC236}">
                <a16:creationId xmlns:a16="http://schemas.microsoft.com/office/drawing/2014/main" xmlns="" id="{099B6F6F-1882-45E0-A1AD-761AA571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34" y="1643804"/>
            <a:ext cx="472298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4" name="Group 1072">
            <a:extLst>
              <a:ext uri="{FF2B5EF4-FFF2-40B4-BE49-F238E27FC236}">
                <a16:creationId xmlns:a16="http://schemas.microsoft.com/office/drawing/2014/main" xmlns="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4907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2_1_2.svg / 2_1_2_solve.svg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\lesson02\ops\2\images\2_1\2_1_2.svg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16" name="그림 115">
            <a:extLst>
              <a:ext uri="{FF2B5EF4-FFF2-40B4-BE49-F238E27FC236}">
                <a16:creationId xmlns:a16="http://schemas.microsoft.com/office/drawing/2014/main" xmlns="" id="{3AD294AA-2EF8-448D-B8C7-C4D22807F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284" y="4802579"/>
            <a:ext cx="1588047" cy="7572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09" y="2712110"/>
            <a:ext cx="1600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75556" y="2357499"/>
            <a:ext cx="2364786" cy="2295637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Picture 2">
            <a:extLst>
              <a:ext uri="{FF2B5EF4-FFF2-40B4-BE49-F238E27FC236}">
                <a16:creationId xmlns:a16="http://schemas.microsoft.com/office/drawing/2014/main" xmlns="" id="{09BFEFC6-2071-4E8B-A858-7D176635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70" y="2168860"/>
            <a:ext cx="592065" cy="35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3287334" y="2348880"/>
            <a:ext cx="3351100" cy="2295637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Picture 2">
            <a:extLst>
              <a:ext uri="{FF2B5EF4-FFF2-40B4-BE49-F238E27FC236}">
                <a16:creationId xmlns:a16="http://schemas.microsoft.com/office/drawing/2014/main" xmlns="" id="{7C1D4FE4-F7CB-41E0-9BBD-75AE7EBB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34" y="2405461"/>
            <a:ext cx="441482" cy="35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3281865" y="22697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4499992" y="2156553"/>
            <a:ext cx="815602" cy="379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큰 각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00699" y="1458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502606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98" y="5563656"/>
            <a:ext cx="981782" cy="3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>
            <a:extLst>
              <a:ext uri="{FF2B5EF4-FFF2-40B4-BE49-F238E27FC236}">
                <a16:creationId xmlns:a16="http://schemas.microsoft.com/office/drawing/2014/main" xmlns="" id="{0692B3C4-946E-4762-AE43-C943B6E1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05" y="5233272"/>
            <a:ext cx="995939" cy="33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보다 각의 크기가 큰 각을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xmlns="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xmlns="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xmlns="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xmlns="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xmlns="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2">
            <a:extLst>
              <a:ext uri="{FF2B5EF4-FFF2-40B4-BE49-F238E27FC236}">
                <a16:creationId xmlns:a16="http://schemas.microsoft.com/office/drawing/2014/main" xmlns="" id="{099B6F6F-1882-45E0-A1AD-761AA571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34" y="1643804"/>
            <a:ext cx="472298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09" y="2712110"/>
            <a:ext cx="1600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75556" y="2357499"/>
            <a:ext cx="2364786" cy="2295637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Picture 2">
            <a:extLst>
              <a:ext uri="{FF2B5EF4-FFF2-40B4-BE49-F238E27FC236}">
                <a16:creationId xmlns:a16="http://schemas.microsoft.com/office/drawing/2014/main" xmlns="" id="{09BFEFC6-2071-4E8B-A858-7D176635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70" y="2168860"/>
            <a:ext cx="592065" cy="35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3287334" y="2348880"/>
            <a:ext cx="3351100" cy="2295637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Picture 2">
            <a:extLst>
              <a:ext uri="{FF2B5EF4-FFF2-40B4-BE49-F238E27FC236}">
                <a16:creationId xmlns:a16="http://schemas.microsoft.com/office/drawing/2014/main" xmlns="" id="{7C1D4FE4-F7CB-41E0-9BBD-75AE7EBB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34" y="2405461"/>
            <a:ext cx="441482" cy="35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 bwMode="auto">
          <a:xfrm>
            <a:off x="4499992" y="2156553"/>
            <a:ext cx="815602" cy="379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큰 각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98" y="5563656"/>
            <a:ext cx="981782" cy="308737"/>
          </a:xfrm>
          <a:prstGeom prst="rect">
            <a:avLst/>
          </a:prstGeom>
        </p:spPr>
      </p:pic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7D721A21-0702-4144-9BF5-213E3149F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1016732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ADBA40A7-4EDF-4A2A-A0D4-B357D97EEA0B}"/>
              </a:ext>
            </a:extLst>
          </p:cNvPr>
          <p:cNvGrpSpPr/>
          <p:nvPr/>
        </p:nvGrpSpPr>
        <p:grpSpPr>
          <a:xfrm>
            <a:off x="192745" y="2816932"/>
            <a:ext cx="6667165" cy="2456358"/>
            <a:chOff x="192745" y="2816932"/>
            <a:chExt cx="6667165" cy="245635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BC2F2C51-B6D1-4BA9-B465-66CF77D53106}"/>
                </a:ext>
              </a:extLst>
            </p:cNvPr>
            <p:cNvSpPr/>
            <p:nvPr/>
          </p:nvSpPr>
          <p:spPr>
            <a:xfrm>
              <a:off x="192745" y="2960948"/>
              <a:ext cx="6667165" cy="21242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100">
              <a:extLst>
                <a:ext uri="{FF2B5EF4-FFF2-40B4-BE49-F238E27FC236}">
                  <a16:creationId xmlns:a16="http://schemas.microsoft.com/office/drawing/2014/main" xmlns="" id="{0839C764-8D18-4449-910E-FEFBC3029957}"/>
                </a:ext>
              </a:extLst>
            </p:cNvPr>
            <p:cNvSpPr/>
            <p:nvPr/>
          </p:nvSpPr>
          <p:spPr>
            <a:xfrm>
              <a:off x="338478" y="281693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xmlns="" id="{A21E73A8-0156-4874-B06B-4A96B1FE33C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4" name="TextBox 53">
            <a:extLst>
              <a:ext uri="{FF2B5EF4-FFF2-40B4-BE49-F238E27FC236}">
                <a16:creationId xmlns:a16="http://schemas.microsoft.com/office/drawing/2014/main" xmlns="" id="{0019EA6B-14C9-4ABF-B7FB-2682B6BB7671}"/>
              </a:ext>
            </a:extLst>
          </p:cNvPr>
          <p:cNvSpPr txBox="1"/>
          <p:nvPr/>
        </p:nvSpPr>
        <p:spPr>
          <a:xfrm>
            <a:off x="287524" y="3176972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직각보다 크기가 큰 각을 그리면 예와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3AD294AA-2EF8-448D-B8C7-C4D22807F4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5616" y="3887266"/>
            <a:ext cx="1588047" cy="757251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7C1D4FE4-F7CB-41E0-9BBD-75AE7EBB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8" y="3561693"/>
            <a:ext cx="441482" cy="35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78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크기가 큰 각부터 순서대로 써 보세요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61847676-4B68-49D8-8C81-B5A7ED347EE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975EF11A-7184-4139-8B8C-6026B69B9ABE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68EEDBB8-6B2B-459D-9CFD-B79E801E429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D758DA71-B8F2-43F0-9818-ADB98743CEC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6F26AFDC-673C-4C59-B570-92C6BF7D3F33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88CEB50C-3F0C-4CC7-B869-70B9E130982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Group 1072">
            <a:extLst>
              <a:ext uri="{FF2B5EF4-FFF2-40B4-BE49-F238E27FC236}">
                <a16:creationId xmlns:a16="http://schemas.microsoft.com/office/drawing/2014/main" xmlns="" id="{4290A7B3-F50A-44DF-BF2B-CA90FD8D4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6932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\lesson02\ops\2\images\2_1\2_1_3.svg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89239A8-C4EF-4C7C-AC4B-1095D438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50" y="2252984"/>
            <a:ext cx="5581650" cy="1800225"/>
          </a:xfrm>
          <a:prstGeom prst="rect">
            <a:avLst/>
          </a:prstGeom>
        </p:spPr>
      </p:pic>
      <p:sp>
        <p:nvSpPr>
          <p:cNvPr id="68" name="TextBox 53">
            <a:extLst>
              <a:ext uri="{FF2B5EF4-FFF2-40B4-BE49-F238E27FC236}">
                <a16:creationId xmlns:a16="http://schemas.microsoft.com/office/drawing/2014/main" xmlns="" id="{EB665E01-B36E-46A1-8FD3-74E80BC088A6}"/>
              </a:ext>
            </a:extLst>
          </p:cNvPr>
          <p:cNvSpPr txBox="1"/>
          <p:nvPr/>
        </p:nvSpPr>
        <p:spPr>
          <a:xfrm>
            <a:off x="3253601" y="3662371"/>
            <a:ext cx="381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51A8C27B-808A-41BA-BE24-1630BDAFA085}"/>
              </a:ext>
            </a:extLst>
          </p:cNvPr>
          <p:cNvSpPr txBox="1"/>
          <p:nvPr/>
        </p:nvSpPr>
        <p:spPr>
          <a:xfrm>
            <a:off x="1345652" y="3662371"/>
            <a:ext cx="381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70" name="TextBox 53">
            <a:extLst>
              <a:ext uri="{FF2B5EF4-FFF2-40B4-BE49-F238E27FC236}">
                <a16:creationId xmlns:a16="http://schemas.microsoft.com/office/drawing/2014/main" xmlns="" id="{40D415E9-44E5-4058-9F28-23413C3A69FF}"/>
              </a:ext>
            </a:extLst>
          </p:cNvPr>
          <p:cNvSpPr txBox="1"/>
          <p:nvPr/>
        </p:nvSpPr>
        <p:spPr>
          <a:xfrm>
            <a:off x="5283899" y="3662371"/>
            <a:ext cx="381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7654ED7-4845-4286-B44A-EA92CD1CE1D9}"/>
              </a:ext>
            </a:extLst>
          </p:cNvPr>
          <p:cNvSpPr/>
          <p:nvPr/>
        </p:nvSpPr>
        <p:spPr bwMode="auto">
          <a:xfrm>
            <a:off x="2555796" y="4355564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F4862957-F53F-4A3C-AB1F-F22509D33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852" y="4212641"/>
            <a:ext cx="360000" cy="355000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ED2AF1D-DC2D-40CC-92DE-1A43F3972058}"/>
              </a:ext>
            </a:extLst>
          </p:cNvPr>
          <p:cNvSpPr/>
          <p:nvPr/>
        </p:nvSpPr>
        <p:spPr bwMode="auto">
          <a:xfrm>
            <a:off x="3347884" y="4355564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9CFA2074-F2D3-4902-8489-5AF9BF52E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940" y="4212641"/>
            <a:ext cx="360000" cy="3550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9981A55B-FC33-4FD5-96F6-BDDD47002483}"/>
              </a:ext>
            </a:extLst>
          </p:cNvPr>
          <p:cNvSpPr/>
          <p:nvPr/>
        </p:nvSpPr>
        <p:spPr bwMode="auto">
          <a:xfrm>
            <a:off x="4139952" y="4355564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2EC4726F-577A-4999-A828-5B140FDC7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008" y="4212641"/>
            <a:ext cx="360000" cy="355000"/>
          </a:xfrm>
          <a:prstGeom prst="rect">
            <a:avLst/>
          </a:prstGeom>
        </p:spPr>
      </p:pic>
      <p:sp>
        <p:nvSpPr>
          <p:cNvPr id="31" name="TextBox 53">
            <a:extLst>
              <a:ext uri="{FF2B5EF4-FFF2-40B4-BE49-F238E27FC236}">
                <a16:creationId xmlns:a16="http://schemas.microsoft.com/office/drawing/2014/main" xmlns="" id="{51A8C27B-808A-41BA-BE24-1630BDAFA085}"/>
              </a:ext>
            </a:extLst>
          </p:cNvPr>
          <p:cNvSpPr txBox="1"/>
          <p:nvPr/>
        </p:nvSpPr>
        <p:spPr>
          <a:xfrm>
            <a:off x="3049078" y="4390141"/>
            <a:ext cx="145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        ,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717C9179-2124-44C2-97B7-5B57605A552B}"/>
              </a:ext>
            </a:extLst>
          </p:cNvPr>
          <p:cNvSpPr/>
          <p:nvPr/>
        </p:nvSpPr>
        <p:spPr>
          <a:xfrm>
            <a:off x="4645780" y="505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크기가 큰 각부터 순서대로 써 보세요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61847676-4B68-49D8-8C81-B5A7ED347EE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975EF11A-7184-4139-8B8C-6026B69B9ABE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68EEDBB8-6B2B-459D-9CFD-B79E801E429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D758DA71-B8F2-43F0-9818-ADB98743CEC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6F26AFDC-673C-4C59-B570-92C6BF7D3F33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88CEB50C-3F0C-4CC7-B869-70B9E130982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89239A8-C4EF-4C7C-AC4B-1095D438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50" y="2252984"/>
            <a:ext cx="5581650" cy="1800225"/>
          </a:xfrm>
          <a:prstGeom prst="rect">
            <a:avLst/>
          </a:prstGeom>
        </p:spPr>
      </p:pic>
      <p:sp>
        <p:nvSpPr>
          <p:cNvPr id="68" name="TextBox 53">
            <a:extLst>
              <a:ext uri="{FF2B5EF4-FFF2-40B4-BE49-F238E27FC236}">
                <a16:creationId xmlns:a16="http://schemas.microsoft.com/office/drawing/2014/main" xmlns="" id="{EB665E01-B36E-46A1-8FD3-74E80BC088A6}"/>
              </a:ext>
            </a:extLst>
          </p:cNvPr>
          <p:cNvSpPr txBox="1"/>
          <p:nvPr/>
        </p:nvSpPr>
        <p:spPr>
          <a:xfrm>
            <a:off x="3253601" y="3662371"/>
            <a:ext cx="381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51A8C27B-808A-41BA-BE24-1630BDAFA085}"/>
              </a:ext>
            </a:extLst>
          </p:cNvPr>
          <p:cNvSpPr txBox="1"/>
          <p:nvPr/>
        </p:nvSpPr>
        <p:spPr>
          <a:xfrm>
            <a:off x="1345652" y="3662371"/>
            <a:ext cx="381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70" name="TextBox 53">
            <a:extLst>
              <a:ext uri="{FF2B5EF4-FFF2-40B4-BE49-F238E27FC236}">
                <a16:creationId xmlns:a16="http://schemas.microsoft.com/office/drawing/2014/main" xmlns="" id="{40D415E9-44E5-4058-9F28-23413C3A69FF}"/>
              </a:ext>
            </a:extLst>
          </p:cNvPr>
          <p:cNvSpPr txBox="1"/>
          <p:nvPr/>
        </p:nvSpPr>
        <p:spPr>
          <a:xfrm>
            <a:off x="5283899" y="3662371"/>
            <a:ext cx="381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7654ED7-4845-4286-B44A-EA92CD1CE1D9}"/>
              </a:ext>
            </a:extLst>
          </p:cNvPr>
          <p:cNvSpPr/>
          <p:nvPr/>
        </p:nvSpPr>
        <p:spPr bwMode="auto">
          <a:xfrm>
            <a:off x="2555796" y="4355564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F4862957-F53F-4A3C-AB1F-F22509D33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852" y="4212641"/>
            <a:ext cx="360000" cy="355000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ED2AF1D-DC2D-40CC-92DE-1A43F3972058}"/>
              </a:ext>
            </a:extLst>
          </p:cNvPr>
          <p:cNvSpPr/>
          <p:nvPr/>
        </p:nvSpPr>
        <p:spPr bwMode="auto">
          <a:xfrm>
            <a:off x="3347884" y="4355564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9CFA2074-F2D3-4902-8489-5AF9BF52E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940" y="4212641"/>
            <a:ext cx="360000" cy="3550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9981A55B-FC33-4FD5-96F6-BDDD47002483}"/>
              </a:ext>
            </a:extLst>
          </p:cNvPr>
          <p:cNvSpPr/>
          <p:nvPr/>
        </p:nvSpPr>
        <p:spPr bwMode="auto">
          <a:xfrm>
            <a:off x="4139952" y="4355564"/>
            <a:ext cx="504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2EC4726F-577A-4999-A828-5B140FDC7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008" y="4212641"/>
            <a:ext cx="360000" cy="355000"/>
          </a:xfrm>
          <a:prstGeom prst="rect">
            <a:avLst/>
          </a:prstGeom>
        </p:spPr>
      </p:pic>
      <p:sp>
        <p:nvSpPr>
          <p:cNvPr id="31" name="TextBox 53">
            <a:extLst>
              <a:ext uri="{FF2B5EF4-FFF2-40B4-BE49-F238E27FC236}">
                <a16:creationId xmlns:a16="http://schemas.microsoft.com/office/drawing/2014/main" xmlns="" id="{51A8C27B-808A-41BA-BE24-1630BDAFA085}"/>
              </a:ext>
            </a:extLst>
          </p:cNvPr>
          <p:cNvSpPr txBox="1"/>
          <p:nvPr/>
        </p:nvSpPr>
        <p:spPr>
          <a:xfrm>
            <a:off x="3049078" y="4390141"/>
            <a:ext cx="145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        ,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69" y="5246049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92745" y="4089412"/>
            <a:ext cx="6667165" cy="995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38478" y="39330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287524" y="4412431"/>
            <a:ext cx="6494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크기가 큰 각부터 순서대로 쓰면 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각 삼각형 37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9275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41962</TotalTime>
  <Words>1002</Words>
  <Application>Microsoft Office PowerPoint</Application>
  <PresentationFormat>화면 슬라이드 쇼(4:3)</PresentationFormat>
  <Paragraphs>315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7357</cp:revision>
  <dcterms:created xsi:type="dcterms:W3CDTF">2008-07-15T12:19:11Z</dcterms:created>
  <dcterms:modified xsi:type="dcterms:W3CDTF">2022-01-10T07:37:57Z</dcterms:modified>
</cp:coreProperties>
</file>