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782" r:id="rId2"/>
    <p:sldId id="783" r:id="rId3"/>
    <p:sldId id="1372" r:id="rId4"/>
    <p:sldId id="1338" r:id="rId5"/>
    <p:sldId id="1374" r:id="rId6"/>
    <p:sldId id="1391" r:id="rId7"/>
    <p:sldId id="1376" r:id="rId8"/>
    <p:sldId id="1393" r:id="rId9"/>
    <p:sldId id="1378" r:id="rId10"/>
    <p:sldId id="1394" r:id="rId11"/>
    <p:sldId id="1380" r:id="rId1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DE2"/>
    <a:srgbClr val="E4F3EB"/>
    <a:srgbClr val="C3D8C2"/>
    <a:srgbClr val="009BE8"/>
    <a:srgbClr val="FFFFFF"/>
    <a:srgbClr val="EED7C3"/>
    <a:srgbClr val="E0E1F0"/>
    <a:srgbClr val="49AC55"/>
    <a:srgbClr val="61B25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3" autoAdjust="0"/>
    <p:restoredTop sz="96686" autoAdjust="0"/>
  </p:normalViewPr>
  <p:slideViewPr>
    <p:cSldViewPr>
      <p:cViewPr varScale="1">
        <p:scale>
          <a:sx n="97" d="100"/>
          <a:sy n="97" d="100"/>
        </p:scale>
        <p:origin x="-684" y="-102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1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36.png"/><Relationship Id="rId5" Type="http://schemas.openxmlformats.org/officeDocument/2006/relationships/image" Target="../media/image34.png"/><Relationship Id="rId10" Type="http://schemas.openxmlformats.org/officeDocument/2006/relationships/image" Target="../media/image35.png"/><Relationship Id="rId4" Type="http://schemas.openxmlformats.org/officeDocument/2006/relationships/image" Target="../media/image33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8.png"/><Relationship Id="rId7" Type="http://schemas.openxmlformats.org/officeDocument/2006/relationships/image" Target="../media/image3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39.png"/><Relationship Id="rId4" Type="http://schemas.openxmlformats.org/officeDocument/2006/relationships/image" Target="../media/image18.pn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22.png"/><Relationship Id="rId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3.png"/><Relationship Id="rId7" Type="http://schemas.openxmlformats.org/officeDocument/2006/relationships/image" Target="../media/image11.pn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14.png"/><Relationship Id="rId4" Type="http://schemas.openxmlformats.org/officeDocument/2006/relationships/image" Target="../media/image24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3.png"/><Relationship Id="rId7" Type="http://schemas.openxmlformats.org/officeDocument/2006/relationships/image" Target="../media/image13.png"/><Relationship Id="rId12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8.png"/><Relationship Id="rId5" Type="http://schemas.openxmlformats.org/officeDocument/2006/relationships/image" Target="../media/image9.png"/><Relationship Id="rId10" Type="http://schemas.openxmlformats.org/officeDocument/2006/relationships/image" Target="../media/image27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1.png"/><Relationship Id="rId7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66404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2022.1.12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50795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각을 어떻게 그릴까요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suhi_h_0401_02_0004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와 같이 주어진 각도의 각을 그리고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 그림을 자유롭게 완성해 보세요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볼드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각도기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동일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(2022)/4-1/3_002_2015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%204-1%20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app/resource/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/lesson02/ops/2/2_3_4.html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보기 클릭 시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보기 칸 클릭하면 예시 정답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 화면으로 돌아감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예시 답안 화면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="" xmlns:a16="http://schemas.microsoft.com/office/drawing/2014/main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76" name="순서도: 대체 처리 75">
            <a:extLst>
              <a:ext uri="{FF2B5EF4-FFF2-40B4-BE49-F238E27FC236}">
                <a16:creationId xmlns="" xmlns:a16="http://schemas.microsoft.com/office/drawing/2014/main" id="{BC56F917-E729-4A68-8676-F8B234A243C3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77" name="순서도: 대체 처리 76">
            <a:extLst>
              <a:ext uri="{FF2B5EF4-FFF2-40B4-BE49-F238E27FC236}">
                <a16:creationId xmlns="" xmlns:a16="http://schemas.microsoft.com/office/drawing/2014/main" id="{B46B5EDC-354F-48A1-9FD3-A230E929A38D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>
            <a:extLst>
              <a:ext uri="{FF2B5EF4-FFF2-40B4-BE49-F238E27FC236}">
                <a16:creationId xmlns="" xmlns:a16="http://schemas.microsoft.com/office/drawing/2014/main" id="{B829C655-37E5-4B1D-BAA7-817558DE916E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>
            <a:extLst>
              <a:ext uri="{FF2B5EF4-FFF2-40B4-BE49-F238E27FC236}">
                <a16:creationId xmlns="" xmlns:a16="http://schemas.microsoft.com/office/drawing/2014/main" id="{FFD3AF35-92B5-4A35-AEF7-01E54F672211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>
            <a:extLst>
              <a:ext uri="{FF2B5EF4-FFF2-40B4-BE49-F238E27FC236}">
                <a16:creationId xmlns="" xmlns:a16="http://schemas.microsoft.com/office/drawing/2014/main" id="{B8EAA162-4E7F-4A52-8DAA-3B7456A760B7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>
            <a:extLst>
              <a:ext uri="{FF2B5EF4-FFF2-40B4-BE49-F238E27FC236}">
                <a16:creationId xmlns="" xmlns:a16="http://schemas.microsoft.com/office/drawing/2014/main" id="{F87F004D-0671-4A4D-899F-0C75FA89E2BA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="" xmlns:a16="http://schemas.microsoft.com/office/drawing/2014/main" id="{30933247-D8FD-4858-BAAA-E56CD7F4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47" y="1651746"/>
            <a:ext cx="472298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="" xmlns:a16="http://schemas.microsoft.com/office/drawing/2014/main" id="{C64AD223-BA5F-45AF-B8BC-277A73B88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321" y="5233272"/>
            <a:ext cx="995939" cy="33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타원 109"/>
          <p:cNvSpPr/>
          <p:nvPr/>
        </p:nvSpPr>
        <p:spPr>
          <a:xfrm>
            <a:off x="5809463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336652" y="2420888"/>
            <a:ext cx="2631392" cy="2618039"/>
          </a:xfrm>
          <a:prstGeom prst="round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43"/>
          <p:cNvSpPr txBox="1"/>
          <p:nvPr/>
        </p:nvSpPr>
        <p:spPr>
          <a:xfrm>
            <a:off x="5184069" y="2190056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023345" y="19566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268" y="2462783"/>
            <a:ext cx="19050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4995109" y="24627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519772" y="2661593"/>
            <a:ext cx="779494" cy="3664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43">
            <a:extLst>
              <a:ext uri="{FF2B5EF4-FFF2-40B4-BE49-F238E27FC236}">
                <a16:creationId xmlns="" xmlns:a16="http://schemas.microsoft.com/office/drawing/2014/main" id="{AD729175-9363-4505-B25A-E149D9FACDB1}"/>
              </a:ext>
            </a:extLst>
          </p:cNvPr>
          <p:cNvSpPr txBox="1"/>
          <p:nvPr/>
        </p:nvSpPr>
        <p:spPr>
          <a:xfrm>
            <a:off x="2675496" y="2648235"/>
            <a:ext cx="8307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60°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F6900B43-0B98-4EC8-B49A-253511FE8C96}"/>
              </a:ext>
            </a:extLst>
          </p:cNvPr>
          <p:cNvGrpSpPr/>
          <p:nvPr/>
        </p:nvGrpSpPr>
        <p:grpSpPr>
          <a:xfrm>
            <a:off x="2987824" y="5313077"/>
            <a:ext cx="1287632" cy="204155"/>
            <a:chOff x="290979" y="2009759"/>
            <a:chExt cx="2665167" cy="433388"/>
          </a:xfrm>
        </p:grpSpPr>
        <p:pic>
          <p:nvPicPr>
            <p:cNvPr id="42" name="Picture 15">
              <a:extLst>
                <a:ext uri="{FF2B5EF4-FFF2-40B4-BE49-F238E27FC236}">
                  <a16:creationId xmlns="" xmlns:a16="http://schemas.microsoft.com/office/drawing/2014/main" id="{DB21E233-DB4D-4E71-95E3-521AD518FB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>
              <a:extLst>
                <a:ext uri="{FF2B5EF4-FFF2-40B4-BE49-F238E27FC236}">
                  <a16:creationId xmlns="" xmlns:a16="http://schemas.microsoft.com/office/drawing/2014/main" id="{9BA731CA-3A95-4383-AD4B-D034C37B64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2">
              <a:extLst>
                <a:ext uri="{FF2B5EF4-FFF2-40B4-BE49-F238E27FC236}">
                  <a16:creationId xmlns="" xmlns:a16="http://schemas.microsoft.com/office/drawing/2014/main" id="{E5FE530E-E341-491D-B143-0880B3FCBF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6">
              <a:extLst>
                <a:ext uri="{FF2B5EF4-FFF2-40B4-BE49-F238E27FC236}">
                  <a16:creationId xmlns="" xmlns:a16="http://schemas.microsoft.com/office/drawing/2014/main" id="{2459AB7A-4B09-495E-B113-D9D3D5D491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371" y="5563656"/>
            <a:ext cx="973889" cy="306255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3969060"/>
            <a:ext cx="1495070" cy="1414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="" xmlns:a16="http://schemas.microsoft.com/office/drawing/2014/main" id="{42F2245E-7732-4310-948D-D848D28F1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437" y="2701391"/>
            <a:ext cx="377314" cy="30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FBE408D9-59A1-4F7A-8C59-8A81898D20D8}"/>
              </a:ext>
            </a:extLst>
          </p:cNvPr>
          <p:cNvSpPr/>
          <p:nvPr/>
        </p:nvSpPr>
        <p:spPr>
          <a:xfrm>
            <a:off x="3333507" y="25173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2">
            <a:extLst>
              <a:ext uri="{FF2B5EF4-FFF2-40B4-BE49-F238E27FC236}">
                <a16:creationId xmlns="" xmlns:a16="http://schemas.microsoft.com/office/drawing/2014/main" id="{42F2245E-7732-4310-948D-D848D28F1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422" y="4132062"/>
            <a:ext cx="377314" cy="30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95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28313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각도의 각을 원형 돌림판 위에 겹치지 않게 모두 그려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볼드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각도기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동일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(2022)/4-1/3_002_2015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%204-1%20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/app/resource/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/lesson02/ops/2/2_3_5.html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보기 클릭 시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칸 클릭하면 예시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처음 화면으로 돌아감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예시 답안 화면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="" xmlns:a16="http://schemas.microsoft.com/office/drawing/2014/main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62" name="순서도: 대체 처리 61">
            <a:extLst>
              <a:ext uri="{FF2B5EF4-FFF2-40B4-BE49-F238E27FC236}">
                <a16:creationId xmlns="" xmlns:a16="http://schemas.microsoft.com/office/drawing/2014/main" id="{AEF139BB-42B1-42FD-9B4E-AD6A54A40889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63" name="순서도: 대체 처리 62">
            <a:extLst>
              <a:ext uri="{FF2B5EF4-FFF2-40B4-BE49-F238E27FC236}">
                <a16:creationId xmlns="" xmlns:a16="http://schemas.microsoft.com/office/drawing/2014/main" id="{545EE9E3-9581-4F2F-ADC4-47F104AEF139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순서도: 대체 처리 64">
            <a:extLst>
              <a:ext uri="{FF2B5EF4-FFF2-40B4-BE49-F238E27FC236}">
                <a16:creationId xmlns="" xmlns:a16="http://schemas.microsoft.com/office/drawing/2014/main" id="{40FE188D-A2CD-4B02-93C7-98D0DDA4D3CD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58610AD9-1FA0-4EE4-91EF-ACC3220ADB3E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순서도: 대체 처리 67">
            <a:extLst>
              <a:ext uri="{FF2B5EF4-FFF2-40B4-BE49-F238E27FC236}">
                <a16:creationId xmlns="" xmlns:a16="http://schemas.microsoft.com/office/drawing/2014/main" id="{2DA98E0F-D6B4-45A4-B1AA-398DE98611B8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순서도: 대체 처리 68">
            <a:extLst>
              <a:ext uri="{FF2B5EF4-FFF2-40B4-BE49-F238E27FC236}">
                <a16:creationId xmlns="" xmlns:a16="http://schemas.microsoft.com/office/drawing/2014/main" id="{6EFA6736-A3C4-48DE-9117-EE9558F6E014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0" name="Group 1072">
            <a:extLst>
              <a:ext uri="{FF2B5EF4-FFF2-40B4-BE49-F238E27FC236}">
                <a16:creationId xmlns="" xmlns:a16="http://schemas.microsoft.com/office/drawing/2014/main" id="{B7344AA0-23DD-4184-ACF5-234DB4FD0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44905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2_3_5.svg / 2_3_5_answer.svg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\lesson02\ops\2\images\2_3\2_3_5.svg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TextBox 43"/>
          <p:cNvSpPr txBox="1"/>
          <p:nvPr/>
        </p:nvSpPr>
        <p:spPr>
          <a:xfrm>
            <a:off x="5184069" y="2190056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5023345" y="19566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8A626457-43D7-471F-8910-9755EB593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651" y="2695550"/>
            <a:ext cx="4038600" cy="2533650"/>
          </a:xfrm>
          <a:prstGeom prst="rect">
            <a:avLst/>
          </a:prstGeom>
        </p:spPr>
      </p:pic>
      <p:sp>
        <p:nvSpPr>
          <p:cNvPr id="40" name="TextBox 53">
            <a:extLst>
              <a:ext uri="{FF2B5EF4-FFF2-40B4-BE49-F238E27FC236}">
                <a16:creationId xmlns="" xmlns:a16="http://schemas.microsoft.com/office/drawing/2014/main" id="{8AC15173-78C7-4DE4-BE72-CE12BE940AE3}"/>
              </a:ext>
            </a:extLst>
          </p:cNvPr>
          <p:cNvSpPr txBox="1"/>
          <p:nvPr/>
        </p:nvSpPr>
        <p:spPr>
          <a:xfrm>
            <a:off x="1625359" y="2962391"/>
            <a:ext cx="676862" cy="369332"/>
          </a:xfrm>
          <a:prstGeom prst="rect">
            <a:avLst/>
          </a:prstGeom>
          <a:solidFill>
            <a:srgbClr val="E4F3EB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˚</a:t>
            </a:r>
          </a:p>
        </p:txBody>
      </p:sp>
      <p:sp>
        <p:nvSpPr>
          <p:cNvPr id="41" name="TextBox 53">
            <a:extLst>
              <a:ext uri="{FF2B5EF4-FFF2-40B4-BE49-F238E27FC236}">
                <a16:creationId xmlns="" xmlns:a16="http://schemas.microsoft.com/office/drawing/2014/main" id="{103ACB00-79E2-4374-AA74-5E70852203A2}"/>
              </a:ext>
            </a:extLst>
          </p:cNvPr>
          <p:cNvSpPr txBox="1"/>
          <p:nvPr/>
        </p:nvSpPr>
        <p:spPr>
          <a:xfrm>
            <a:off x="1642711" y="3351180"/>
            <a:ext cx="642158" cy="369332"/>
          </a:xfrm>
          <a:prstGeom prst="rect">
            <a:avLst/>
          </a:prstGeom>
          <a:solidFill>
            <a:srgbClr val="E4F3EB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˚</a:t>
            </a:r>
          </a:p>
        </p:txBody>
      </p:sp>
      <p:sp>
        <p:nvSpPr>
          <p:cNvPr id="42" name="TextBox 53">
            <a:extLst>
              <a:ext uri="{FF2B5EF4-FFF2-40B4-BE49-F238E27FC236}">
                <a16:creationId xmlns="" xmlns:a16="http://schemas.microsoft.com/office/drawing/2014/main" id="{4DC57C7A-D1BA-42A4-B40C-60E51E509D48}"/>
              </a:ext>
            </a:extLst>
          </p:cNvPr>
          <p:cNvSpPr txBox="1"/>
          <p:nvPr/>
        </p:nvSpPr>
        <p:spPr>
          <a:xfrm>
            <a:off x="1642711" y="3739970"/>
            <a:ext cx="642158" cy="369332"/>
          </a:xfrm>
          <a:prstGeom prst="rect">
            <a:avLst/>
          </a:prstGeom>
          <a:solidFill>
            <a:srgbClr val="E4F3EB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70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˚</a:t>
            </a:r>
          </a:p>
        </p:txBody>
      </p:sp>
      <p:sp>
        <p:nvSpPr>
          <p:cNvPr id="47" name="TextBox 53">
            <a:extLst>
              <a:ext uri="{FF2B5EF4-FFF2-40B4-BE49-F238E27FC236}">
                <a16:creationId xmlns="" xmlns:a16="http://schemas.microsoft.com/office/drawing/2014/main" id="{A40DB52B-E8EF-455B-81F6-D71000D2A27D}"/>
              </a:ext>
            </a:extLst>
          </p:cNvPr>
          <p:cNvSpPr txBox="1"/>
          <p:nvPr/>
        </p:nvSpPr>
        <p:spPr>
          <a:xfrm>
            <a:off x="1642711" y="4128759"/>
            <a:ext cx="642158" cy="369332"/>
          </a:xfrm>
          <a:prstGeom prst="rect">
            <a:avLst/>
          </a:prstGeom>
          <a:solidFill>
            <a:srgbClr val="E4F3EB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˚</a:t>
            </a:r>
          </a:p>
        </p:txBody>
      </p:sp>
      <p:sp>
        <p:nvSpPr>
          <p:cNvPr id="48" name="TextBox 53">
            <a:extLst>
              <a:ext uri="{FF2B5EF4-FFF2-40B4-BE49-F238E27FC236}">
                <a16:creationId xmlns="" xmlns:a16="http://schemas.microsoft.com/office/drawing/2014/main" id="{B52BB69C-D782-4FE3-9CDB-3C064235C5B6}"/>
              </a:ext>
            </a:extLst>
          </p:cNvPr>
          <p:cNvSpPr txBox="1"/>
          <p:nvPr/>
        </p:nvSpPr>
        <p:spPr>
          <a:xfrm>
            <a:off x="1642711" y="4517549"/>
            <a:ext cx="642158" cy="369332"/>
          </a:xfrm>
          <a:prstGeom prst="rect">
            <a:avLst/>
          </a:prstGeom>
          <a:solidFill>
            <a:srgbClr val="E4F3EB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125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˚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="" xmlns:a16="http://schemas.microsoft.com/office/drawing/2014/main" id="{61857531-DF2E-4833-B2B8-6DC1D26C6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97" y="2805929"/>
            <a:ext cx="460511" cy="36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CACF7A9B-E72D-4CFF-9D6A-DE81B740A7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74" b="99081" l="702" r="94737">
                        <a14:foregroundMark x1="88947" y1="44853" x2="88947" y2="44853"/>
                        <a14:foregroundMark x1="90175" y1="43015" x2="90175" y2="43015"/>
                        <a14:foregroundMark x1="89825" y1="40993" x2="89474" y2="50919"/>
                        <a14:foregroundMark x1="50702" y1="7721" x2="50702" y2="7721"/>
                        <a14:foregroundMark x1="52105" y1="4963" x2="52105" y2="4963"/>
                        <a14:foregroundMark x1="48421" y1="4412" x2="48421" y2="4412"/>
                        <a14:foregroundMark x1="8772" y1="32537" x2="8772" y2="32537"/>
                        <a14:foregroundMark x1="6216" y1="49449" x2="5789" y2="51471"/>
                        <a14:foregroundMark x1="10175" y1="30699" x2="6216" y2="49449"/>
                        <a14:foregroundMark x1="5789" y1="51471" x2="5965" y2="51287"/>
                        <a14:foregroundMark x1="5439" y1="41912" x2="5439" y2="41912"/>
                        <a14:foregroundMark x1="8402" y1="32229" x2="10325" y2="26183"/>
                        <a14:foregroundMark x1="14755" y1="20899" x2="24353" y2="12113"/>
                        <a14:foregroundMark x1="36035" y1="5294" x2="37511" y2="4521"/>
                        <a14:foregroundMark x1="38850" y1="4140" x2="51053" y2="2757"/>
                        <a14:foregroundMark x1="51053" y1="2757" x2="65965" y2="8088"/>
                        <a14:foregroundMark x1="55789" y1="4228" x2="65088" y2="7169"/>
                        <a14:foregroundMark x1="65088" y1="7169" x2="69474" y2="10294"/>
                        <a14:foregroundMark x1="68070" y1="9375" x2="77719" y2="14890"/>
                        <a14:foregroundMark x1="77719" y1="14890" x2="89123" y2="30699"/>
                        <a14:foregroundMark x1="89123" y1="30699" x2="93333" y2="45221"/>
                        <a14:foregroundMark x1="92890" y1="49164" x2="91930" y2="57721"/>
                        <a14:foregroundMark x1="93333" y1="45221" x2="93022" y2="47992"/>
                        <a14:foregroundMark x1="91930" y1="57721" x2="94737" y2="49449"/>
                        <a14:foregroundMark x1="5079" y1="30902" x2="5013" y2="31040"/>
                        <a14:foregroundMark x1="2797" y1="39704" x2="2501" y2="41997"/>
                        <a14:foregroundMark x1="19385" y1="87487" x2="40387" y2="94971"/>
                        <a14:foregroundMark x1="91975" y1="61688" x2="93509" y2="54596"/>
                        <a14:foregroundMark x1="91520" y1="63787" x2="91563" y2="63589"/>
                        <a14:foregroundMark x1="89837" y1="71569" x2="91520" y2="63787"/>
                        <a14:foregroundMark x1="89952" y1="71039" x2="90065" y2="70518"/>
                        <a14:foregroundMark x1="93509" y1="54596" x2="93509" y2="54596"/>
                        <a14:backgroundMark x1="2632" y1="35110" x2="2632" y2="35110"/>
                        <a14:backgroundMark x1="8596" y1="23713" x2="8596" y2="23713"/>
                        <a14:backgroundMark x1="34561" y1="2574" x2="34561" y2="2574"/>
                        <a14:backgroundMark x1="38596" y1="2574" x2="39825" y2="2390"/>
                        <a14:backgroundMark x1="47895" y1="1654" x2="47895" y2="1654"/>
                        <a14:backgroundMark x1="53158" y1="2022" x2="53158" y2="2022"/>
                        <a14:backgroundMark x1="50000" y1="2574" x2="50000" y2="2574"/>
                        <a14:backgroundMark x1="1930" y1="38419" x2="1930" y2="38419"/>
                        <a14:backgroundMark x1="1930" y1="44853" x2="1930" y2="44853"/>
                        <a14:backgroundMark x1="1228" y1="53860" x2="1228" y2="53860"/>
                        <a14:backgroundMark x1="1754" y1="53860" x2="1053" y2="38051"/>
                        <a14:backgroundMark x1="1053" y1="38051" x2="1754" y2="35478"/>
                        <a14:backgroundMark x1="2105" y1="47794" x2="5263" y2="30331"/>
                        <a14:backgroundMark x1="5263" y1="30331" x2="12105" y2="16912"/>
                        <a14:backgroundMark x1="351" y1="52574" x2="12105" y2="84743"/>
                        <a14:backgroundMark x1="12105" y1="84743" x2="17368" y2="89338"/>
                        <a14:backgroundMark x1="28421" y1="97610" x2="51930" y2="99081"/>
                        <a14:backgroundMark x1="51930" y1="99081" x2="69298" y2="95588"/>
                        <a14:backgroundMark x1="69298" y1="95588" x2="82456" y2="87684"/>
                        <a14:backgroundMark x1="82456" y1="87684" x2="90877" y2="73897"/>
                        <a14:backgroundMark x1="90877" y1="73897" x2="90877" y2="73897"/>
                        <a14:backgroundMark x1="87895" y1="75919" x2="92807" y2="67463"/>
                        <a14:backgroundMark x1="5088" y1="33640" x2="4737" y2="31066"/>
                        <a14:backgroundMark x1="877" y1="50000" x2="877" y2="50000"/>
                        <a14:backgroundMark x1="2456" y1="49449" x2="2456" y2="49449"/>
                        <a14:backgroundMark x1="2456" y1="42096" x2="4211" y2="31250"/>
                        <a14:backgroundMark x1="1754" y1="44853" x2="4211" y2="31250"/>
                        <a14:backgroundMark x1="877" y1="56618" x2="5263" y2="30699"/>
                        <a14:backgroundMark x1="10175" y1="24449" x2="21579" y2="10846"/>
                        <a14:backgroundMark x1="21579" y1="10846" x2="35789" y2="3676"/>
                        <a14:backgroundMark x1="35789" y1="3676" x2="37018" y2="3676"/>
                        <a14:backgroundMark x1="9298" y1="21691" x2="14737" y2="16728"/>
                        <a14:backgroundMark x1="5088" y1="31066" x2="2281" y2="39522"/>
                        <a14:backgroundMark x1="2807" y1="42096" x2="1754" y2="45588"/>
                        <a14:backgroundMark x1="1579" y1="45956" x2="175" y2="55515"/>
                        <a14:backgroundMark x1="15789" y1="87868" x2="30526" y2="95221"/>
                        <a14:backgroundMark x1="68070" y1="97794" x2="71754" y2="97794"/>
                        <a14:backgroundMark x1="83509" y1="88235" x2="89298" y2="78860"/>
                        <a14:backgroundMark x1="71053" y1="98897" x2="78596" y2="92096"/>
                        <a14:backgroundMark x1="78772" y1="91728" x2="79474" y2="93750"/>
                        <a14:backgroundMark x1="89298" y1="73162" x2="93860" y2="58824"/>
                        <a14:backgroundMark x1="93860" y1="58824" x2="94035" y2="44669"/>
                        <a14:backgroundMark x1="89825" y1="70772" x2="94912" y2="48162"/>
                        <a14:backgroundMark x1="91404" y1="69485" x2="94912" y2="47243"/>
                        <a14:backgroundMark x1="93158" y1="62316" x2="92281" y2="63971"/>
                        <a14:backgroundMark x1="91754" y1="63787" x2="91754" y2="63787"/>
                        <a14:backgroundMark x1="95439" y1="50000" x2="94561" y2="4742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64750" y="4056639"/>
            <a:ext cx="1232869" cy="1176633"/>
          </a:xfrm>
          <a:prstGeom prst="rect">
            <a:avLst/>
          </a:prstGeom>
        </p:spPr>
      </p:pic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8C7C1F1A-E4F7-4966-8F3A-9C48B8AC16EA}"/>
              </a:ext>
            </a:extLst>
          </p:cNvPr>
          <p:cNvSpPr/>
          <p:nvPr/>
        </p:nvSpPr>
        <p:spPr>
          <a:xfrm>
            <a:off x="2663788" y="26369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268" y="2462783"/>
            <a:ext cx="19050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타원 72"/>
          <p:cNvSpPr/>
          <p:nvPr/>
        </p:nvSpPr>
        <p:spPr>
          <a:xfrm>
            <a:off x="4995109" y="24627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C64AD223-BA5F-45AF-B8BC-277A73B88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321" y="5233272"/>
            <a:ext cx="995939" cy="33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5809463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371" y="5563656"/>
            <a:ext cx="973889" cy="306255"/>
          </a:xfrm>
          <a:prstGeom prst="rect">
            <a:avLst/>
          </a:prstGeom>
        </p:spPr>
      </p:pic>
      <p:pic>
        <p:nvPicPr>
          <p:cNvPr id="80" name="Picture 2">
            <a:extLst>
              <a:ext uri="{FF2B5EF4-FFF2-40B4-BE49-F238E27FC236}">
                <a16:creationId xmlns="" xmlns:a16="http://schemas.microsoft.com/office/drawing/2014/main" id="{61857531-DF2E-4833-B2B8-6DC1D26C6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372" y="4056639"/>
            <a:ext cx="230256" cy="184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116291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suhi_h_0401_02_0004.html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535" y="2348880"/>
            <a:ext cx="6290843" cy="246303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80E87E52-A885-4292-B55F-2CFB64922BD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="" xmlns:a16="http://schemas.microsoft.com/office/drawing/2014/main" id="{622BC893-73E8-4BE8-BA00-7BE7DC6B5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1" name="순서도: 대체 처리 30">
            <a:extLst>
              <a:ext uri="{FF2B5EF4-FFF2-40B4-BE49-F238E27FC236}">
                <a16:creationId xmlns="" xmlns:a16="http://schemas.microsoft.com/office/drawing/2014/main" id="{B9163861-BB64-422C-BDAE-D003FB698A2A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2" name="순서도: 대체 처리 31">
            <a:extLst>
              <a:ext uri="{FF2B5EF4-FFF2-40B4-BE49-F238E27FC236}">
                <a16:creationId xmlns="" xmlns:a16="http://schemas.microsoft.com/office/drawing/2014/main" id="{18C403C4-6BDC-43FD-B5CB-5C1A406F7083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="" xmlns:a16="http://schemas.microsoft.com/office/drawing/2014/main" id="{B813852D-815E-4277-8CCD-565AE827F76B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="" xmlns:a16="http://schemas.microsoft.com/office/drawing/2014/main" id="{ABD080C7-EB20-4E0F-9CCF-F605C6F22403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순서도: 대체 처리 41">
            <a:extLst>
              <a:ext uri="{FF2B5EF4-FFF2-40B4-BE49-F238E27FC236}">
                <a16:creationId xmlns="" xmlns:a16="http://schemas.microsoft.com/office/drawing/2014/main" id="{F1CF2FE5-BAF9-4A2E-98C9-2D03AC149297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순서도: 대체 처리 42">
            <a:extLst>
              <a:ext uri="{FF2B5EF4-FFF2-40B4-BE49-F238E27FC236}">
                <a16:creationId xmlns="" xmlns:a16="http://schemas.microsoft.com/office/drawing/2014/main" id="{138379B9-2667-45A7-919D-2B3E86646ABB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Group 1072">
            <a:extLst>
              <a:ext uri="{FF2B5EF4-FFF2-40B4-BE49-F238E27FC236}">
                <a16:creationId xmlns="" xmlns:a16="http://schemas.microsoft.com/office/drawing/2014/main" id="{B6EC6563-ACC4-4203-8CA9-2B0E2DF4B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84960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\app\resource\contents\lesson02\ops\2\images\2_3\2_3_6_01.svg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4EE7A9C8-FD11-486B-BE84-1A1F1669B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48" y="2528900"/>
            <a:ext cx="6052474" cy="208823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436DE61-0492-4B6D-9775-8AA20FD02734}"/>
              </a:ext>
            </a:extLst>
          </p:cNvPr>
          <p:cNvSpPr/>
          <p:nvPr/>
        </p:nvSpPr>
        <p:spPr>
          <a:xfrm>
            <a:off x="2051720" y="2960976"/>
            <a:ext cx="972108" cy="215996"/>
          </a:xfrm>
          <a:prstGeom prst="rect">
            <a:avLst/>
          </a:prstGeom>
          <a:solidFill>
            <a:srgbClr val="E0E1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4422C51F-6EB9-451F-9E78-B34502082D73}"/>
              </a:ext>
            </a:extLst>
          </p:cNvPr>
          <p:cNvSpPr/>
          <p:nvPr/>
        </p:nvSpPr>
        <p:spPr>
          <a:xfrm>
            <a:off x="2038792" y="3375643"/>
            <a:ext cx="985036" cy="215996"/>
          </a:xfrm>
          <a:prstGeom prst="rect">
            <a:avLst/>
          </a:prstGeom>
          <a:solidFill>
            <a:srgbClr val="E0E1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1892E498-999E-47BC-B0D2-439472C43AA5}"/>
              </a:ext>
            </a:extLst>
          </p:cNvPr>
          <p:cNvSpPr/>
          <p:nvPr/>
        </p:nvSpPr>
        <p:spPr>
          <a:xfrm>
            <a:off x="1907704" y="3177736"/>
            <a:ext cx="1246480" cy="215996"/>
          </a:xfrm>
          <a:prstGeom prst="rect">
            <a:avLst/>
          </a:prstGeom>
          <a:solidFill>
            <a:srgbClr val="E0E1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53">
            <a:extLst>
              <a:ext uri="{FF2B5EF4-FFF2-40B4-BE49-F238E27FC236}">
                <a16:creationId xmlns="" xmlns:a16="http://schemas.microsoft.com/office/drawing/2014/main" id="{8FCF071B-1A8A-4CF7-A474-9A15F80CB803}"/>
              </a:ext>
            </a:extLst>
          </p:cNvPr>
          <p:cNvSpPr txBox="1"/>
          <p:nvPr/>
        </p:nvSpPr>
        <p:spPr>
          <a:xfrm>
            <a:off x="1763688" y="2985551"/>
            <a:ext cx="15481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각도기의 중심과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밑금에 각의 꼭짓점과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변을 각각 맞추기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86FEED30-E229-4949-BF03-428C10CBE4E0}"/>
              </a:ext>
            </a:extLst>
          </p:cNvPr>
          <p:cNvSpPr/>
          <p:nvPr/>
        </p:nvSpPr>
        <p:spPr>
          <a:xfrm>
            <a:off x="721501" y="3340310"/>
            <a:ext cx="754155" cy="430886"/>
          </a:xfrm>
          <a:prstGeom prst="rect">
            <a:avLst/>
          </a:prstGeom>
          <a:solidFill>
            <a:srgbClr val="E0E1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E4D6EE4B-C1DF-4029-89B7-6769D70515F3}"/>
              </a:ext>
            </a:extLst>
          </p:cNvPr>
          <p:cNvSpPr/>
          <p:nvPr/>
        </p:nvSpPr>
        <p:spPr>
          <a:xfrm>
            <a:off x="3559544" y="3546513"/>
            <a:ext cx="1408500" cy="215996"/>
          </a:xfrm>
          <a:prstGeom prst="rect">
            <a:avLst/>
          </a:prstGeom>
          <a:solidFill>
            <a:srgbClr val="E0E1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53">
            <a:extLst>
              <a:ext uri="{FF2B5EF4-FFF2-40B4-BE49-F238E27FC236}">
                <a16:creationId xmlns="" xmlns:a16="http://schemas.microsoft.com/office/drawing/2014/main" id="{56B1B1E6-7BE2-4C11-9AAA-F1DA2798B5D0}"/>
              </a:ext>
            </a:extLst>
          </p:cNvPr>
          <p:cNvSpPr txBox="1"/>
          <p:nvPr/>
        </p:nvSpPr>
        <p:spPr>
          <a:xfrm>
            <a:off x="324492" y="3331622"/>
            <a:ext cx="15481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각의 한 변을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그리기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43B0D1F3-6378-4124-857A-1D4FE491F7AF}"/>
              </a:ext>
            </a:extLst>
          </p:cNvPr>
          <p:cNvSpPr/>
          <p:nvPr/>
        </p:nvSpPr>
        <p:spPr>
          <a:xfrm>
            <a:off x="3752835" y="3735076"/>
            <a:ext cx="999186" cy="215996"/>
          </a:xfrm>
          <a:prstGeom prst="rect">
            <a:avLst/>
          </a:prstGeom>
          <a:solidFill>
            <a:srgbClr val="E0E1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53">
            <a:extLst>
              <a:ext uri="{FF2B5EF4-FFF2-40B4-BE49-F238E27FC236}">
                <a16:creationId xmlns="" xmlns:a16="http://schemas.microsoft.com/office/drawing/2014/main" id="{0D4ABE4B-F182-4242-BF93-497871AC6C97}"/>
              </a:ext>
            </a:extLst>
          </p:cNvPr>
          <p:cNvSpPr txBox="1"/>
          <p:nvPr/>
        </p:nvSpPr>
        <p:spPr>
          <a:xfrm>
            <a:off x="3386553" y="3533841"/>
            <a:ext cx="1754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그리려는 각도의 눈금에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점을 표시하기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19D16C43-5832-4FFF-B1F4-C4145A5D8337}"/>
              </a:ext>
            </a:extLst>
          </p:cNvPr>
          <p:cNvSpPr/>
          <p:nvPr/>
        </p:nvSpPr>
        <p:spPr>
          <a:xfrm>
            <a:off x="5529571" y="2937133"/>
            <a:ext cx="867606" cy="600164"/>
          </a:xfrm>
          <a:prstGeom prst="rect">
            <a:avLst/>
          </a:prstGeom>
          <a:solidFill>
            <a:srgbClr val="E0E1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53">
            <a:extLst>
              <a:ext uri="{FF2B5EF4-FFF2-40B4-BE49-F238E27FC236}">
                <a16:creationId xmlns="" xmlns:a16="http://schemas.microsoft.com/office/drawing/2014/main" id="{97E840F5-B8CC-4739-A68B-388E992F072B}"/>
              </a:ext>
            </a:extLst>
          </p:cNvPr>
          <p:cNvSpPr txBox="1"/>
          <p:nvPr/>
        </p:nvSpPr>
        <p:spPr>
          <a:xfrm>
            <a:off x="5385896" y="2960976"/>
            <a:ext cx="11549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각의 나머지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변을 그어 각을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완성하기</a:t>
            </a: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각도의 각을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기능 전자저작물과 동일함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(2022)/4-1/3_002_2015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%204-1%20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/app/resource/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/lesson02/ops/2/2_3_1.html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="" xmlns:a16="http://schemas.microsoft.com/office/drawing/2014/main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6" name="순서도: 대체 처리 45">
            <a:extLst>
              <a:ext uri="{FF2B5EF4-FFF2-40B4-BE49-F238E27FC236}">
                <a16:creationId xmlns="" xmlns:a16="http://schemas.microsoft.com/office/drawing/2014/main" id="{1838464D-BD21-4113-983D-F61084CE0563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47" name="순서도: 대체 처리 46">
            <a:extLst>
              <a:ext uri="{FF2B5EF4-FFF2-40B4-BE49-F238E27FC236}">
                <a16:creationId xmlns="" xmlns:a16="http://schemas.microsoft.com/office/drawing/2014/main" id="{29CD5FE1-4346-4BD4-8212-225DEAA7B59C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="" xmlns:a16="http://schemas.microsoft.com/office/drawing/2014/main" id="{33A8702D-5C1B-4368-B6ED-51837EA2E664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="" xmlns:a16="http://schemas.microsoft.com/office/drawing/2014/main" id="{7889FFBB-D240-42FC-A8FF-CA6B7D2B9740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="" xmlns:a16="http://schemas.microsoft.com/office/drawing/2014/main" id="{889FEA17-6C39-4522-91DE-78BE25CB550A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="" xmlns:a16="http://schemas.microsoft.com/office/drawing/2014/main" id="{038A7612-0D29-41CF-8701-07AA5BA0B23E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4" name="Group 1072">
            <a:extLst>
              <a:ext uri="{FF2B5EF4-FFF2-40B4-BE49-F238E27FC236}">
                <a16:creationId xmlns="" xmlns:a16="http://schemas.microsoft.com/office/drawing/2014/main" id="{23306D1E-FB20-42AE-A5D3-8D992B910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43855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4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2_3_1.png / 2_3_1_01_answer.svg / 2_3_1_02_answer.svg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858" y="2276872"/>
            <a:ext cx="1924096" cy="662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931" y="4028769"/>
            <a:ext cx="2032508" cy="658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0" y="2613207"/>
            <a:ext cx="6768244" cy="163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170545" y="3729331"/>
            <a:ext cx="353355" cy="432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942978" y="3729331"/>
            <a:ext cx="324036" cy="36004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651" y="3889043"/>
            <a:ext cx="355270" cy="47606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39" y="3685106"/>
            <a:ext cx="355270" cy="476061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>
          <a:xfrm>
            <a:off x="3170545" y="36287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259632" y="2226411"/>
            <a:ext cx="779494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3">
            <a:extLst>
              <a:ext uri="{FF2B5EF4-FFF2-40B4-BE49-F238E27FC236}">
                <a16:creationId xmlns="" xmlns:a16="http://schemas.microsoft.com/office/drawing/2014/main" id="{AD729175-9363-4505-B25A-E149D9FACDB1}"/>
              </a:ext>
            </a:extLst>
          </p:cNvPr>
          <p:cNvSpPr txBox="1"/>
          <p:nvPr/>
        </p:nvSpPr>
        <p:spPr>
          <a:xfrm>
            <a:off x="1316869" y="2213053"/>
            <a:ext cx="8307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120°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052162" y="2235176"/>
            <a:ext cx="779494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43">
            <a:extLst>
              <a:ext uri="{FF2B5EF4-FFF2-40B4-BE49-F238E27FC236}">
                <a16:creationId xmlns="" xmlns:a16="http://schemas.microsoft.com/office/drawing/2014/main" id="{AD729175-9363-4505-B25A-E149D9FACDB1}"/>
              </a:ext>
            </a:extLst>
          </p:cNvPr>
          <p:cNvSpPr txBox="1"/>
          <p:nvPr/>
        </p:nvSpPr>
        <p:spPr>
          <a:xfrm>
            <a:off x="5181407" y="2221818"/>
            <a:ext cx="8307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70°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각도의 각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ㄱㄴㄷ를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="" xmlns:a16="http://schemas.microsoft.com/office/drawing/2014/main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104" name="순서도: 대체 처리 103">
            <a:extLst>
              <a:ext uri="{FF2B5EF4-FFF2-40B4-BE49-F238E27FC236}">
                <a16:creationId xmlns="" xmlns:a16="http://schemas.microsoft.com/office/drawing/2014/main" id="{468C1725-5851-43BF-B680-B0AFD8F2C40F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105" name="순서도: 대체 처리 104">
            <a:extLst>
              <a:ext uri="{FF2B5EF4-FFF2-40B4-BE49-F238E27FC236}">
                <a16:creationId xmlns="" xmlns:a16="http://schemas.microsoft.com/office/drawing/2014/main" id="{8009F7DE-3064-4C58-AA6F-26580B15447D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순서도: 대체 처리 105">
            <a:extLst>
              <a:ext uri="{FF2B5EF4-FFF2-40B4-BE49-F238E27FC236}">
                <a16:creationId xmlns="" xmlns:a16="http://schemas.microsoft.com/office/drawing/2014/main" id="{0DE25AE5-70BF-4D8F-8A4A-56150FCA6B70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순서도: 대체 처리 106">
            <a:extLst>
              <a:ext uri="{FF2B5EF4-FFF2-40B4-BE49-F238E27FC236}">
                <a16:creationId xmlns="" xmlns:a16="http://schemas.microsoft.com/office/drawing/2014/main" id="{B28EFDA7-126E-4B0A-9BD7-F6CFA23EB5E8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순서도: 대체 처리 107">
            <a:extLst>
              <a:ext uri="{FF2B5EF4-FFF2-40B4-BE49-F238E27FC236}">
                <a16:creationId xmlns="" xmlns:a16="http://schemas.microsoft.com/office/drawing/2014/main" id="{35BA9543-BC88-4BEB-946F-EA136CF59550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순서도: 대체 처리 108">
            <a:extLst>
              <a:ext uri="{FF2B5EF4-FFF2-40B4-BE49-F238E27FC236}">
                <a16:creationId xmlns="" xmlns:a16="http://schemas.microsoft.com/office/drawing/2014/main" id="{D5146516-BEE2-40FF-9E77-3931496B951F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4" name="Group 1072">
            <a:extLst>
              <a:ext uri="{FF2B5EF4-FFF2-40B4-BE49-F238E27FC236}">
                <a16:creationId xmlns="" xmlns:a16="http://schemas.microsoft.com/office/drawing/2014/main" id="{C3E80272-153B-4804-A5BE-E27596F12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71661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2_3_2_01.svg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2_3_2_01_answer.svg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\lesson02\ops\2\images\2_3\2_3_2_01.svg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6">
            <a:extLst>
              <a:ext uri="{FF2B5EF4-FFF2-40B4-BE49-F238E27FC236}">
                <a16:creationId xmlns="" xmlns:a16="http://schemas.microsoft.com/office/drawing/2014/main" id="{0267BA5B-BC1C-4BAD-9D26-03CB12208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AF1B091A-BEBD-4BED-AE8B-50BA2B513701}"/>
              </a:ext>
            </a:extLst>
          </p:cNvPr>
          <p:cNvGrpSpPr/>
          <p:nvPr/>
        </p:nvGrpSpPr>
        <p:grpSpPr>
          <a:xfrm>
            <a:off x="2987824" y="5317564"/>
            <a:ext cx="1273826" cy="199668"/>
            <a:chOff x="319554" y="1245924"/>
            <a:chExt cx="2636592" cy="423864"/>
          </a:xfrm>
        </p:grpSpPr>
        <p:pic>
          <p:nvPicPr>
            <p:cNvPr id="31" name="Picture 11">
              <a:extLst>
                <a:ext uri="{FF2B5EF4-FFF2-40B4-BE49-F238E27FC236}">
                  <a16:creationId xmlns="" xmlns:a16="http://schemas.microsoft.com/office/drawing/2014/main" id="{4C94FEF3-E14D-4AC5-9BD4-DDC130B5BA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12">
              <a:extLst>
                <a:ext uri="{FF2B5EF4-FFF2-40B4-BE49-F238E27FC236}">
                  <a16:creationId xmlns="" xmlns:a16="http://schemas.microsoft.com/office/drawing/2014/main" id="{F96E8E00-677D-4703-B250-DA1F7C67DA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3">
              <a:extLst>
                <a:ext uri="{FF2B5EF4-FFF2-40B4-BE49-F238E27FC236}">
                  <a16:creationId xmlns="" xmlns:a16="http://schemas.microsoft.com/office/drawing/2014/main" id="{3F8250D6-8F25-433E-A1D4-4972693C8F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4">
              <a:extLst>
                <a:ext uri="{FF2B5EF4-FFF2-40B4-BE49-F238E27FC236}">
                  <a16:creationId xmlns="" xmlns:a16="http://schemas.microsoft.com/office/drawing/2014/main" id="{79848355-8B91-499A-A35F-8D8A3BCF0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FBE408D9-59A1-4F7A-8C59-8A81898D20D8}"/>
              </a:ext>
            </a:extLst>
          </p:cNvPr>
          <p:cNvSpPr/>
          <p:nvPr/>
        </p:nvSpPr>
        <p:spPr>
          <a:xfrm>
            <a:off x="2664825" y="51522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53">
            <a:extLst>
              <a:ext uri="{FF2B5EF4-FFF2-40B4-BE49-F238E27FC236}">
                <a16:creationId xmlns="" xmlns:a16="http://schemas.microsoft.com/office/drawing/2014/main" id="{BBD70DE6-5825-4A50-8E0F-91FF6DBDCF33}"/>
              </a:ext>
            </a:extLst>
          </p:cNvPr>
          <p:cNvSpPr txBox="1"/>
          <p:nvPr/>
        </p:nvSpPr>
        <p:spPr>
          <a:xfrm>
            <a:off x="2468264" y="4113076"/>
            <a:ext cx="3181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ㄴ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53">
            <a:extLst>
              <a:ext uri="{FF2B5EF4-FFF2-40B4-BE49-F238E27FC236}">
                <a16:creationId xmlns="" xmlns:a16="http://schemas.microsoft.com/office/drawing/2014/main" id="{B2E554F9-983A-48EE-8EEE-78EB85BC2FDC}"/>
              </a:ext>
            </a:extLst>
          </p:cNvPr>
          <p:cNvSpPr txBox="1"/>
          <p:nvPr/>
        </p:nvSpPr>
        <p:spPr>
          <a:xfrm>
            <a:off x="4022350" y="4113076"/>
            <a:ext cx="3181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ㄷ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159732" y="2441744"/>
            <a:ext cx="3008831" cy="2463030"/>
          </a:xfrm>
          <a:prstGeom prst="round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264" y="3824241"/>
            <a:ext cx="2085960" cy="338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224" y="3924301"/>
            <a:ext cx="355270" cy="476061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290" y="2292496"/>
            <a:ext cx="1143142" cy="75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7018371" y="1092168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기능 전자저작물과 동일함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(2022)/4-1/3_002_2015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%204-1%20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app/resource/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/lesson02/ops/2/2_3_2.html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시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412" y="4985111"/>
            <a:ext cx="1861170" cy="1353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="" xmlns:a16="http://schemas.microsoft.com/office/drawing/2014/main" id="{42F2245E-7732-4310-948D-D848D28F1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050" y="2549847"/>
            <a:ext cx="377314" cy="30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="" xmlns:a16="http://schemas.microsoft.com/office/drawing/2014/main" id="{42F2245E-7732-4310-948D-D848D28F1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412" y="4985111"/>
            <a:ext cx="377314" cy="30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모서리가 둥근 직사각형 58"/>
          <p:cNvSpPr/>
          <p:nvPr/>
        </p:nvSpPr>
        <p:spPr>
          <a:xfrm>
            <a:off x="3215958" y="2074206"/>
            <a:ext cx="779494" cy="3664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43">
            <a:extLst>
              <a:ext uri="{FF2B5EF4-FFF2-40B4-BE49-F238E27FC236}">
                <a16:creationId xmlns="" xmlns:a16="http://schemas.microsoft.com/office/drawing/2014/main" id="{AD729175-9363-4505-B25A-E149D9FACDB1}"/>
              </a:ext>
            </a:extLst>
          </p:cNvPr>
          <p:cNvSpPr txBox="1"/>
          <p:nvPr/>
        </p:nvSpPr>
        <p:spPr>
          <a:xfrm>
            <a:off x="3371682" y="2060848"/>
            <a:ext cx="8307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FBE408D9-59A1-4F7A-8C59-8A81898D20D8}"/>
              </a:ext>
            </a:extLst>
          </p:cNvPr>
          <p:cNvSpPr/>
          <p:nvPr/>
        </p:nvSpPr>
        <p:spPr>
          <a:xfrm>
            <a:off x="4532148" y="36622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FBE408D9-59A1-4F7A-8C59-8A81898D20D8}"/>
              </a:ext>
            </a:extLst>
          </p:cNvPr>
          <p:cNvSpPr/>
          <p:nvPr/>
        </p:nvSpPr>
        <p:spPr>
          <a:xfrm>
            <a:off x="2249120" y="23658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각도의 각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ㄱㄴㄷ를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="" xmlns:a16="http://schemas.microsoft.com/office/drawing/2014/main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104" name="순서도: 대체 처리 103">
            <a:extLst>
              <a:ext uri="{FF2B5EF4-FFF2-40B4-BE49-F238E27FC236}">
                <a16:creationId xmlns="" xmlns:a16="http://schemas.microsoft.com/office/drawing/2014/main" id="{468C1725-5851-43BF-B680-B0AFD8F2C40F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105" name="순서도: 대체 처리 104">
            <a:extLst>
              <a:ext uri="{FF2B5EF4-FFF2-40B4-BE49-F238E27FC236}">
                <a16:creationId xmlns="" xmlns:a16="http://schemas.microsoft.com/office/drawing/2014/main" id="{8009F7DE-3064-4C58-AA6F-26580B15447D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순서도: 대체 처리 105">
            <a:extLst>
              <a:ext uri="{FF2B5EF4-FFF2-40B4-BE49-F238E27FC236}">
                <a16:creationId xmlns="" xmlns:a16="http://schemas.microsoft.com/office/drawing/2014/main" id="{0DE25AE5-70BF-4D8F-8A4A-56150FCA6B70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순서도: 대체 처리 106">
            <a:extLst>
              <a:ext uri="{FF2B5EF4-FFF2-40B4-BE49-F238E27FC236}">
                <a16:creationId xmlns="" xmlns:a16="http://schemas.microsoft.com/office/drawing/2014/main" id="{B28EFDA7-126E-4B0A-9BD7-F6CFA23EB5E8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순서도: 대체 처리 107">
            <a:extLst>
              <a:ext uri="{FF2B5EF4-FFF2-40B4-BE49-F238E27FC236}">
                <a16:creationId xmlns="" xmlns:a16="http://schemas.microsoft.com/office/drawing/2014/main" id="{35BA9543-BC88-4BEB-946F-EA136CF59550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순서도: 대체 처리 108">
            <a:extLst>
              <a:ext uri="{FF2B5EF4-FFF2-40B4-BE49-F238E27FC236}">
                <a16:creationId xmlns="" xmlns:a16="http://schemas.microsoft.com/office/drawing/2014/main" id="{D5146516-BEE2-40FF-9E77-3931496B951F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6">
            <a:extLst>
              <a:ext uri="{FF2B5EF4-FFF2-40B4-BE49-F238E27FC236}">
                <a16:creationId xmlns="" xmlns:a16="http://schemas.microsoft.com/office/drawing/2014/main" id="{0267BA5B-BC1C-4BAD-9D26-03CB12208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F6900B43-0B98-4EC8-B49A-253511FE8C96}"/>
              </a:ext>
            </a:extLst>
          </p:cNvPr>
          <p:cNvGrpSpPr/>
          <p:nvPr/>
        </p:nvGrpSpPr>
        <p:grpSpPr>
          <a:xfrm>
            <a:off x="2987824" y="5313077"/>
            <a:ext cx="1287632" cy="204155"/>
            <a:chOff x="290979" y="2009759"/>
            <a:chExt cx="2665167" cy="433388"/>
          </a:xfrm>
        </p:grpSpPr>
        <p:pic>
          <p:nvPicPr>
            <p:cNvPr id="40" name="Picture 15">
              <a:extLst>
                <a:ext uri="{FF2B5EF4-FFF2-40B4-BE49-F238E27FC236}">
                  <a16:creationId xmlns="" xmlns:a16="http://schemas.microsoft.com/office/drawing/2014/main" id="{DB21E233-DB4D-4E71-95E3-521AD518FB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3">
              <a:extLst>
                <a:ext uri="{FF2B5EF4-FFF2-40B4-BE49-F238E27FC236}">
                  <a16:creationId xmlns="" xmlns:a16="http://schemas.microsoft.com/office/drawing/2014/main" id="{9BA731CA-3A95-4383-AD4B-D034C37B64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2">
              <a:extLst>
                <a:ext uri="{FF2B5EF4-FFF2-40B4-BE49-F238E27FC236}">
                  <a16:creationId xmlns="" xmlns:a16="http://schemas.microsoft.com/office/drawing/2014/main" id="{E5FE530E-E341-491D-B143-0880B3FCBF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6">
              <a:extLst>
                <a:ext uri="{FF2B5EF4-FFF2-40B4-BE49-F238E27FC236}">
                  <a16:creationId xmlns="" xmlns:a16="http://schemas.microsoft.com/office/drawing/2014/main" id="{2459AB7A-4B09-495E-B113-D9D3D5D491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56" name="Group 1072">
            <a:extLst>
              <a:ext uri="{FF2B5EF4-FFF2-40B4-BE49-F238E27FC236}">
                <a16:creationId xmlns="" xmlns:a16="http://schemas.microsoft.com/office/drawing/2014/main" id="{C3E80272-153B-4804-A5BE-E27596F12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27919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2_3_2_02.svg / 2_3_2_02_answer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\lesson02\ops\2\images\2_3\2_3_2_02.svg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모서리가 둥근 직사각형 61"/>
          <p:cNvSpPr/>
          <p:nvPr/>
        </p:nvSpPr>
        <p:spPr>
          <a:xfrm>
            <a:off x="2159732" y="2441744"/>
            <a:ext cx="3008831" cy="2463030"/>
          </a:xfrm>
          <a:prstGeom prst="round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Picture 2">
            <a:extLst>
              <a:ext uri="{FF2B5EF4-FFF2-40B4-BE49-F238E27FC236}">
                <a16:creationId xmlns="" xmlns:a16="http://schemas.microsoft.com/office/drawing/2014/main" id="{42F2245E-7732-4310-948D-D848D28F1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050" y="2549847"/>
            <a:ext cx="377314" cy="30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모서리가 둥근 직사각형 66"/>
          <p:cNvSpPr/>
          <p:nvPr/>
        </p:nvSpPr>
        <p:spPr>
          <a:xfrm>
            <a:off x="3215958" y="2074206"/>
            <a:ext cx="779494" cy="3664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43">
            <a:extLst>
              <a:ext uri="{FF2B5EF4-FFF2-40B4-BE49-F238E27FC236}">
                <a16:creationId xmlns="" xmlns:a16="http://schemas.microsoft.com/office/drawing/2014/main" id="{AD729175-9363-4505-B25A-E149D9FACDB1}"/>
              </a:ext>
            </a:extLst>
          </p:cNvPr>
          <p:cNvSpPr txBox="1"/>
          <p:nvPr/>
        </p:nvSpPr>
        <p:spPr>
          <a:xfrm>
            <a:off x="3311860" y="2060848"/>
            <a:ext cx="8307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150°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FBE408D9-59A1-4F7A-8C59-8A81898D20D8}"/>
              </a:ext>
            </a:extLst>
          </p:cNvPr>
          <p:cNvSpPr/>
          <p:nvPr/>
        </p:nvSpPr>
        <p:spPr>
          <a:xfrm>
            <a:off x="4532148" y="36622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FBE408D9-59A1-4F7A-8C59-8A81898D20D8}"/>
              </a:ext>
            </a:extLst>
          </p:cNvPr>
          <p:cNvSpPr/>
          <p:nvPr/>
        </p:nvSpPr>
        <p:spPr>
          <a:xfrm>
            <a:off x="2249120" y="23658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673" y="3952272"/>
            <a:ext cx="2116375" cy="54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887673" y="4149080"/>
            <a:ext cx="205993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32148" y="4437112"/>
            <a:ext cx="148269" cy="1800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80417" y="3954310"/>
            <a:ext cx="362778" cy="41079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3">
            <a:extLst>
              <a:ext uri="{FF2B5EF4-FFF2-40B4-BE49-F238E27FC236}">
                <a16:creationId xmlns="" xmlns:a16="http://schemas.microsoft.com/office/drawing/2014/main" id="{BBD70DE6-5825-4A50-8E0F-91FF6DBDCF33}"/>
              </a:ext>
            </a:extLst>
          </p:cNvPr>
          <p:cNvSpPr txBox="1"/>
          <p:nvPr/>
        </p:nvSpPr>
        <p:spPr>
          <a:xfrm>
            <a:off x="2775544" y="4052391"/>
            <a:ext cx="3181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ㄴ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53">
            <a:extLst>
              <a:ext uri="{FF2B5EF4-FFF2-40B4-BE49-F238E27FC236}">
                <a16:creationId xmlns="" xmlns:a16="http://schemas.microsoft.com/office/drawing/2014/main" id="{B2E554F9-983A-48EE-8EEE-78EB85BC2FDC}"/>
              </a:ext>
            </a:extLst>
          </p:cNvPr>
          <p:cNvSpPr txBox="1"/>
          <p:nvPr/>
        </p:nvSpPr>
        <p:spPr>
          <a:xfrm>
            <a:off x="4433898" y="4365104"/>
            <a:ext cx="3181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ㄱ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85" y="3961051"/>
            <a:ext cx="355270" cy="476061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기능 전자저작물과 동일함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(2022)/4-1/3_002_2015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%204-1%20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app/resource/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/lesson02/ops/2/2_3_2.html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시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646713"/>
            <a:ext cx="1792622" cy="1138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698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각도의 각을 그려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기능 전자저작물과 동일함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(2022)/4-1/3_002_2015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%204-1%20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/app/resource/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/lesson02/ops/2/2_3_3.html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시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1DB5E6F-E7E3-4287-B785-5A5FF5865194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9" name="순서도: 대체 처리 48">
            <a:extLst>
              <a:ext uri="{FF2B5EF4-FFF2-40B4-BE49-F238E27FC236}">
                <a16:creationId xmlns="" xmlns:a16="http://schemas.microsoft.com/office/drawing/2014/main" id="{61847676-4B68-49D8-8C81-B5A7ED347EE3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50" name="순서도: 대체 처리 49">
            <a:extLst>
              <a:ext uri="{FF2B5EF4-FFF2-40B4-BE49-F238E27FC236}">
                <a16:creationId xmlns="" xmlns:a16="http://schemas.microsoft.com/office/drawing/2014/main" id="{975EF11A-7184-4139-8B8C-6026B69B9ABE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68EEDBB8-6B2B-459D-9CFD-B79E801E429D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="" xmlns:a16="http://schemas.microsoft.com/office/drawing/2014/main" id="{D758DA71-B8F2-43F0-9818-ADB98743CEC0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6F26AFDC-673C-4C59-B570-92C6BF7D3F33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="" xmlns:a16="http://schemas.microsoft.com/office/drawing/2014/main" id="{88CEB50C-3F0C-4CC7-B869-70B9E1309823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2" name="Group 1072">
            <a:extLst>
              <a:ext uri="{FF2B5EF4-FFF2-40B4-BE49-F238E27FC236}">
                <a16:creationId xmlns="" xmlns:a16="http://schemas.microsoft.com/office/drawing/2014/main" id="{4290A7B3-F50A-44DF-BF2B-CA90FD8D4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57448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2_3_3_01.svg / 2_3_3_01_answer.svg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\lesson02\ops\2\images\2_3\2_3_3_01.svg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BA8CDF6-C625-4B9D-9F78-EAC0163E69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642"/>
          <a:stretch/>
        </p:blipFill>
        <p:spPr>
          <a:xfrm>
            <a:off x="7092280" y="4859210"/>
            <a:ext cx="1268553" cy="10801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8137A557-544C-4739-80F9-4F96B0C7F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1155" y="5134012"/>
            <a:ext cx="632567" cy="698127"/>
          </a:xfrm>
          <a:prstGeom prst="rect">
            <a:avLst/>
          </a:prstGeom>
        </p:spPr>
      </p:pic>
      <p:sp>
        <p:nvSpPr>
          <p:cNvPr id="38" name="모서리가 둥근 직사각형 37"/>
          <p:cNvSpPr/>
          <p:nvPr/>
        </p:nvSpPr>
        <p:spPr>
          <a:xfrm>
            <a:off x="2159732" y="2441744"/>
            <a:ext cx="3008831" cy="2463030"/>
          </a:xfrm>
          <a:prstGeom prst="round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Picture 2">
            <a:extLst>
              <a:ext uri="{FF2B5EF4-FFF2-40B4-BE49-F238E27FC236}">
                <a16:creationId xmlns="" xmlns:a16="http://schemas.microsoft.com/office/drawing/2014/main" id="{42F2245E-7732-4310-948D-D848D28F1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050" y="2549847"/>
            <a:ext cx="377314" cy="30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모서리가 둥근 직사각형 53"/>
          <p:cNvSpPr/>
          <p:nvPr/>
        </p:nvSpPr>
        <p:spPr>
          <a:xfrm>
            <a:off x="3215958" y="2074206"/>
            <a:ext cx="779494" cy="3664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43">
            <a:extLst>
              <a:ext uri="{FF2B5EF4-FFF2-40B4-BE49-F238E27FC236}">
                <a16:creationId xmlns="" xmlns:a16="http://schemas.microsoft.com/office/drawing/2014/main" id="{AD729175-9363-4505-B25A-E149D9FACDB1}"/>
              </a:ext>
            </a:extLst>
          </p:cNvPr>
          <p:cNvSpPr txBox="1"/>
          <p:nvPr/>
        </p:nvSpPr>
        <p:spPr>
          <a:xfrm>
            <a:off x="3381207" y="2060848"/>
            <a:ext cx="8307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85°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FBE408D9-59A1-4F7A-8C59-8A81898D20D8}"/>
              </a:ext>
            </a:extLst>
          </p:cNvPr>
          <p:cNvSpPr/>
          <p:nvPr/>
        </p:nvSpPr>
        <p:spPr>
          <a:xfrm>
            <a:off x="2249120" y="23658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AF1B091A-BEBD-4BED-AE8B-50BA2B513701}"/>
              </a:ext>
            </a:extLst>
          </p:cNvPr>
          <p:cNvGrpSpPr/>
          <p:nvPr/>
        </p:nvGrpSpPr>
        <p:grpSpPr>
          <a:xfrm>
            <a:off x="2987824" y="5317564"/>
            <a:ext cx="1273826" cy="199668"/>
            <a:chOff x="319554" y="1245924"/>
            <a:chExt cx="2636592" cy="423864"/>
          </a:xfrm>
        </p:grpSpPr>
        <p:pic>
          <p:nvPicPr>
            <p:cNvPr id="64" name="Picture 11">
              <a:extLst>
                <a:ext uri="{FF2B5EF4-FFF2-40B4-BE49-F238E27FC236}">
                  <a16:creationId xmlns="" xmlns:a16="http://schemas.microsoft.com/office/drawing/2014/main" id="{4C94FEF3-E14D-4AC5-9BD4-DDC130B5BA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2">
              <a:extLst>
                <a:ext uri="{FF2B5EF4-FFF2-40B4-BE49-F238E27FC236}">
                  <a16:creationId xmlns="" xmlns:a16="http://schemas.microsoft.com/office/drawing/2014/main" id="{F96E8E00-677D-4703-B250-DA1F7C67DA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>
              <a:extLst>
                <a:ext uri="{FF2B5EF4-FFF2-40B4-BE49-F238E27FC236}">
                  <a16:creationId xmlns="" xmlns:a16="http://schemas.microsoft.com/office/drawing/2014/main" id="{3F8250D6-8F25-433E-A1D4-4972693C8F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4">
              <a:extLst>
                <a:ext uri="{FF2B5EF4-FFF2-40B4-BE49-F238E27FC236}">
                  <a16:creationId xmlns="" xmlns:a16="http://schemas.microsoft.com/office/drawing/2014/main" id="{79848355-8B91-499A-A35F-8D8A3BCF0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FBE408D9-59A1-4F7A-8C59-8A81898D20D8}"/>
              </a:ext>
            </a:extLst>
          </p:cNvPr>
          <p:cNvSpPr/>
          <p:nvPr/>
        </p:nvSpPr>
        <p:spPr>
          <a:xfrm>
            <a:off x="2664825" y="51522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531" y="2279129"/>
            <a:ext cx="1344913" cy="957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="" xmlns:a16="http://schemas.microsoft.com/office/drawing/2014/main" id="{42F2245E-7732-4310-948D-D848D28F1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688" y="5134012"/>
            <a:ext cx="224914" cy="180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FBE408D9-59A1-4F7A-8C59-8A81898D20D8}"/>
              </a:ext>
            </a:extLst>
          </p:cNvPr>
          <p:cNvSpPr/>
          <p:nvPr/>
        </p:nvSpPr>
        <p:spPr>
          <a:xfrm>
            <a:off x="4574385" y="22482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622" y="2547134"/>
            <a:ext cx="355270" cy="47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각도의 각을 그려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기능 전자저작물과 동일함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(2022)/4-1/3_002_2015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%204-1%20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/app/resource/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/lesson02/ops/2/2_3_3.html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시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1DB5E6F-E7E3-4287-B785-5A5FF5865194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9" name="순서도: 대체 처리 48">
            <a:extLst>
              <a:ext uri="{FF2B5EF4-FFF2-40B4-BE49-F238E27FC236}">
                <a16:creationId xmlns="" xmlns:a16="http://schemas.microsoft.com/office/drawing/2014/main" id="{61847676-4B68-49D8-8C81-B5A7ED347EE3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50" name="순서도: 대체 처리 49">
            <a:extLst>
              <a:ext uri="{FF2B5EF4-FFF2-40B4-BE49-F238E27FC236}">
                <a16:creationId xmlns="" xmlns:a16="http://schemas.microsoft.com/office/drawing/2014/main" id="{975EF11A-7184-4139-8B8C-6026B69B9ABE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68EEDBB8-6B2B-459D-9CFD-B79E801E429D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="" xmlns:a16="http://schemas.microsoft.com/office/drawing/2014/main" id="{D758DA71-B8F2-43F0-9818-ADB98743CEC0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6F26AFDC-673C-4C59-B570-92C6BF7D3F33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="" xmlns:a16="http://schemas.microsoft.com/office/drawing/2014/main" id="{88CEB50C-3F0C-4CC7-B869-70B9E1309823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159732" y="2441744"/>
            <a:ext cx="3008831" cy="2463030"/>
          </a:xfrm>
          <a:prstGeom prst="round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Picture 2">
            <a:extLst>
              <a:ext uri="{FF2B5EF4-FFF2-40B4-BE49-F238E27FC236}">
                <a16:creationId xmlns="" xmlns:a16="http://schemas.microsoft.com/office/drawing/2014/main" id="{42F2245E-7732-4310-948D-D848D28F1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050" y="2549847"/>
            <a:ext cx="377314" cy="30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모서리가 둥근 직사각형 53"/>
          <p:cNvSpPr/>
          <p:nvPr/>
        </p:nvSpPr>
        <p:spPr>
          <a:xfrm>
            <a:off x="3215958" y="2074206"/>
            <a:ext cx="779494" cy="3664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43">
            <a:extLst>
              <a:ext uri="{FF2B5EF4-FFF2-40B4-BE49-F238E27FC236}">
                <a16:creationId xmlns="" xmlns:a16="http://schemas.microsoft.com/office/drawing/2014/main" id="{AD729175-9363-4505-B25A-E149D9FACDB1}"/>
              </a:ext>
            </a:extLst>
          </p:cNvPr>
          <p:cNvSpPr txBox="1"/>
          <p:nvPr/>
        </p:nvSpPr>
        <p:spPr>
          <a:xfrm>
            <a:off x="3311860" y="2060848"/>
            <a:ext cx="8307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105°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FBE408D9-59A1-4F7A-8C59-8A81898D20D8}"/>
              </a:ext>
            </a:extLst>
          </p:cNvPr>
          <p:cNvSpPr/>
          <p:nvPr/>
        </p:nvSpPr>
        <p:spPr>
          <a:xfrm>
            <a:off x="2249120" y="23658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FBE408D9-59A1-4F7A-8C59-8A81898D20D8}"/>
              </a:ext>
            </a:extLst>
          </p:cNvPr>
          <p:cNvSpPr/>
          <p:nvPr/>
        </p:nvSpPr>
        <p:spPr>
          <a:xfrm>
            <a:off x="4574385" y="22482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622" y="2547134"/>
            <a:ext cx="355270" cy="476061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F6900B43-0B98-4EC8-B49A-253511FE8C96}"/>
              </a:ext>
            </a:extLst>
          </p:cNvPr>
          <p:cNvGrpSpPr/>
          <p:nvPr/>
        </p:nvGrpSpPr>
        <p:grpSpPr>
          <a:xfrm>
            <a:off x="2987824" y="5313077"/>
            <a:ext cx="1287632" cy="204155"/>
            <a:chOff x="290979" y="2009759"/>
            <a:chExt cx="2665167" cy="433388"/>
          </a:xfrm>
        </p:grpSpPr>
        <p:pic>
          <p:nvPicPr>
            <p:cNvPr id="37" name="Picture 15">
              <a:extLst>
                <a:ext uri="{FF2B5EF4-FFF2-40B4-BE49-F238E27FC236}">
                  <a16:creationId xmlns="" xmlns:a16="http://schemas.microsoft.com/office/drawing/2014/main" id="{DB21E233-DB4D-4E71-95E3-521AD518FB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3">
              <a:extLst>
                <a:ext uri="{FF2B5EF4-FFF2-40B4-BE49-F238E27FC236}">
                  <a16:creationId xmlns="" xmlns:a16="http://schemas.microsoft.com/office/drawing/2014/main" id="{9BA731CA-3A95-4383-AD4B-D034C37B64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2">
              <a:extLst>
                <a:ext uri="{FF2B5EF4-FFF2-40B4-BE49-F238E27FC236}">
                  <a16:creationId xmlns="" xmlns:a16="http://schemas.microsoft.com/office/drawing/2014/main" id="{E5FE530E-E341-491D-B143-0880B3FCBF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6">
              <a:extLst>
                <a:ext uri="{FF2B5EF4-FFF2-40B4-BE49-F238E27FC236}">
                  <a16:creationId xmlns="" xmlns:a16="http://schemas.microsoft.com/office/drawing/2014/main" id="{2459AB7A-4B09-495E-B113-D9D3D5D491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530" y="4498726"/>
            <a:ext cx="1394392" cy="1189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4" y="2330103"/>
            <a:ext cx="1152128" cy="838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" name="Group 1072">
            <a:extLst>
              <a:ext uri="{FF2B5EF4-FFF2-40B4-BE49-F238E27FC236}">
                <a16:creationId xmlns="" xmlns:a16="http://schemas.microsoft.com/office/drawing/2014/main" id="{4290A7B3-F50A-44DF-BF2B-CA90FD8D4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83706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2_3_3_02.svg / 2_3_3_02_answer.svg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\lesson02\ops\2\images\2_3\2_3_3_02.svg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3" name="Picture 2">
            <a:extLst>
              <a:ext uri="{FF2B5EF4-FFF2-40B4-BE49-F238E27FC236}">
                <a16:creationId xmlns="" xmlns:a16="http://schemas.microsoft.com/office/drawing/2014/main" id="{42F2245E-7732-4310-948D-D848D28F1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4" y="4753229"/>
            <a:ext cx="188657" cy="151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3308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와 같이 주어진 각도의 각을 그리고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 그림을 자유롭게 완성해 보세요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각을 어떻게 그릴까요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="" xmlns:a16="http://schemas.microsoft.com/office/drawing/2014/main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76" name="순서도: 대체 처리 75">
            <a:extLst>
              <a:ext uri="{FF2B5EF4-FFF2-40B4-BE49-F238E27FC236}">
                <a16:creationId xmlns="" xmlns:a16="http://schemas.microsoft.com/office/drawing/2014/main" id="{BC56F917-E729-4A68-8676-F8B234A243C3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77" name="순서도: 대체 처리 76">
            <a:extLst>
              <a:ext uri="{FF2B5EF4-FFF2-40B4-BE49-F238E27FC236}">
                <a16:creationId xmlns="" xmlns:a16="http://schemas.microsoft.com/office/drawing/2014/main" id="{B46B5EDC-354F-48A1-9FD3-A230E929A38D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>
            <a:extLst>
              <a:ext uri="{FF2B5EF4-FFF2-40B4-BE49-F238E27FC236}">
                <a16:creationId xmlns="" xmlns:a16="http://schemas.microsoft.com/office/drawing/2014/main" id="{B829C655-37E5-4B1D-BAA7-817558DE916E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>
            <a:extLst>
              <a:ext uri="{FF2B5EF4-FFF2-40B4-BE49-F238E27FC236}">
                <a16:creationId xmlns="" xmlns:a16="http://schemas.microsoft.com/office/drawing/2014/main" id="{FFD3AF35-92B5-4A35-AEF7-01E54F672211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>
            <a:extLst>
              <a:ext uri="{FF2B5EF4-FFF2-40B4-BE49-F238E27FC236}">
                <a16:creationId xmlns="" xmlns:a16="http://schemas.microsoft.com/office/drawing/2014/main" id="{B8EAA162-4E7F-4A52-8DAA-3B7456A760B7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>
            <a:extLst>
              <a:ext uri="{FF2B5EF4-FFF2-40B4-BE49-F238E27FC236}">
                <a16:creationId xmlns="" xmlns:a16="http://schemas.microsoft.com/office/drawing/2014/main" id="{F87F004D-0671-4A4D-899F-0C75FA89E2BA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0" name="Group 1072">
            <a:extLst>
              <a:ext uri="{FF2B5EF4-FFF2-40B4-BE49-F238E27FC236}">
                <a16:creationId xmlns="" xmlns:a16="http://schemas.microsoft.com/office/drawing/2014/main" id="{FB111FB4-AECE-4EFC-8870-647C594C8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03068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2_3_4.svg / 2_3_4_answer.png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\lesson02\ops\2\images\2_3\2_3_4.svg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9" name="Picture 2">
            <a:extLst>
              <a:ext uri="{FF2B5EF4-FFF2-40B4-BE49-F238E27FC236}">
                <a16:creationId xmlns="" xmlns:a16="http://schemas.microsoft.com/office/drawing/2014/main" id="{30933247-D8FD-4858-BAAA-E56CD7F4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47" y="1651746"/>
            <a:ext cx="472298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모서리가 둥근 직사각형 32"/>
          <p:cNvSpPr/>
          <p:nvPr/>
        </p:nvSpPr>
        <p:spPr>
          <a:xfrm>
            <a:off x="2336652" y="2420888"/>
            <a:ext cx="2631392" cy="2618039"/>
          </a:xfrm>
          <a:prstGeom prst="round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F0E06816-D653-4AC7-8892-95E127795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807" y="2240868"/>
            <a:ext cx="529001" cy="33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AF1B091A-BEBD-4BED-AE8B-50BA2B513701}"/>
              </a:ext>
            </a:extLst>
          </p:cNvPr>
          <p:cNvGrpSpPr/>
          <p:nvPr/>
        </p:nvGrpSpPr>
        <p:grpSpPr>
          <a:xfrm>
            <a:off x="2987824" y="5317564"/>
            <a:ext cx="1273826" cy="199668"/>
            <a:chOff x="319554" y="1245924"/>
            <a:chExt cx="2636592" cy="423864"/>
          </a:xfrm>
        </p:grpSpPr>
        <p:pic>
          <p:nvPicPr>
            <p:cNvPr id="55" name="Picture 11">
              <a:extLst>
                <a:ext uri="{FF2B5EF4-FFF2-40B4-BE49-F238E27FC236}">
                  <a16:creationId xmlns="" xmlns:a16="http://schemas.microsoft.com/office/drawing/2014/main" id="{4C94FEF3-E14D-4AC5-9BD4-DDC130B5BA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2">
              <a:extLst>
                <a:ext uri="{FF2B5EF4-FFF2-40B4-BE49-F238E27FC236}">
                  <a16:creationId xmlns="" xmlns:a16="http://schemas.microsoft.com/office/drawing/2014/main" id="{F96E8E00-677D-4703-B250-DA1F7C67DA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>
              <a:extLst>
                <a:ext uri="{FF2B5EF4-FFF2-40B4-BE49-F238E27FC236}">
                  <a16:creationId xmlns="" xmlns:a16="http://schemas.microsoft.com/office/drawing/2014/main" id="{3F8250D6-8F25-433E-A1D4-4972693C8F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4">
              <a:extLst>
                <a:ext uri="{FF2B5EF4-FFF2-40B4-BE49-F238E27FC236}">
                  <a16:creationId xmlns="" xmlns:a16="http://schemas.microsoft.com/office/drawing/2014/main" id="{79848355-8B91-499A-A35F-8D8A3BCF0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FBE408D9-59A1-4F7A-8C59-8A81898D20D8}"/>
              </a:ext>
            </a:extLst>
          </p:cNvPr>
          <p:cNvSpPr/>
          <p:nvPr/>
        </p:nvSpPr>
        <p:spPr>
          <a:xfrm>
            <a:off x="2664825" y="51522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519772" y="2661593"/>
            <a:ext cx="779494" cy="3664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43">
            <a:extLst>
              <a:ext uri="{FF2B5EF4-FFF2-40B4-BE49-F238E27FC236}">
                <a16:creationId xmlns="" xmlns:a16="http://schemas.microsoft.com/office/drawing/2014/main" id="{AD729175-9363-4505-B25A-E149D9FACDB1}"/>
              </a:ext>
            </a:extLst>
          </p:cNvPr>
          <p:cNvSpPr txBox="1"/>
          <p:nvPr/>
        </p:nvSpPr>
        <p:spPr>
          <a:xfrm>
            <a:off x="2675496" y="2648235"/>
            <a:ext cx="8307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45°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93" y="3104963"/>
            <a:ext cx="1678403" cy="1807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FBE408D9-59A1-4F7A-8C59-8A81898D20D8}"/>
              </a:ext>
            </a:extLst>
          </p:cNvPr>
          <p:cNvSpPr/>
          <p:nvPr/>
        </p:nvSpPr>
        <p:spPr>
          <a:xfrm>
            <a:off x="3253601" y="19945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42126</TotalTime>
  <Words>1038</Words>
  <Application>Microsoft Office PowerPoint</Application>
  <PresentationFormat>화면 슬라이드 쇼(4:3)</PresentationFormat>
  <Paragraphs>334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7371</cp:revision>
  <dcterms:created xsi:type="dcterms:W3CDTF">2008-07-15T12:19:11Z</dcterms:created>
  <dcterms:modified xsi:type="dcterms:W3CDTF">2022-01-23T05:35:13Z</dcterms:modified>
</cp:coreProperties>
</file>