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93" r:id="rId5"/>
    <p:sldId id="1392" r:id="rId6"/>
    <p:sldId id="1374" r:id="rId7"/>
    <p:sldId id="1391" r:id="rId8"/>
    <p:sldId id="1376" r:id="rId9"/>
    <p:sldId id="1395" r:id="rId10"/>
    <p:sldId id="137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DE2"/>
    <a:srgbClr val="E4F3EB"/>
    <a:srgbClr val="C3D8C2"/>
    <a:srgbClr val="009BE8"/>
    <a:srgbClr val="FFFFFF"/>
    <a:srgbClr val="EED7C3"/>
    <a:srgbClr val="E0E1F0"/>
    <a:srgbClr val="49AC55"/>
    <a:srgbClr val="61B2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6686" autoAdjust="0"/>
  </p:normalViewPr>
  <p:slideViewPr>
    <p:cSldViewPr>
      <p:cViewPr varScale="1">
        <p:scale>
          <a:sx n="97" d="100"/>
          <a:sy n="97" d="100"/>
        </p:scale>
        <p:origin x="-684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050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546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각도를 어림해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보이는 각도를 어림하고 각도기로 확인해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F43ADFE7-DF1F-4931-AEF8-E08C27559684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A514BD7E-F102-4462-A5DA-085D7A4BB6D8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C876282A-60BB-4B4F-BE11-2A64FA30F175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07451A85-76B0-4540-AF1F-B53C7039F340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429851E-1C2E-463B-A027-B769C2D6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32339"/>
            <a:ext cx="3288537" cy="3240877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161B261-A93C-408A-9F98-B9441E3272C3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6070F614-F297-4C1D-91BF-84EFA284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5184069" y="201708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23345" y="1783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28981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5282874" y="2326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="" xmlns:a16="http://schemas.microsoft.com/office/drawing/2014/main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496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3563888" y="3435994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83318" y="3914298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098772" y="3408395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556185" y="3439812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276" y="3262312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4" y="3488350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5569864" y="3916032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956" y="3763395"/>
            <a:ext cx="360000" cy="355000"/>
          </a:xfrm>
          <a:prstGeom prst="rect">
            <a:avLst/>
          </a:prstGeom>
        </p:spPr>
      </p:pic>
      <p:sp>
        <p:nvSpPr>
          <p:cNvPr id="65" name="TextBox 43"/>
          <p:cNvSpPr txBox="1"/>
          <p:nvPr/>
        </p:nvSpPr>
        <p:spPr>
          <a:xfrm>
            <a:off x="6587160" y="3862849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569864" y="3248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/lesson02/ops/2/2_5_4.html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0753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4707"/>
              </p:ext>
            </p:extLst>
          </p:nvPr>
        </p:nvGraphicFramePr>
        <p:xfrm>
          <a:off x="115384" y="6129300"/>
          <a:ext cx="6688864" cy="40750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00251FF1-7BDC-4712-B1E3-088A3C9A3FF8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1E10243-5258-46D1-A0AC-0B627D0AF127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BE2266B1-4F5B-4782-AC1F-0D379852A6B5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41AB2A10-773C-49B9-8FEE-6D5B4988F95F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8039E297-33D3-4CB9-B0F3-BC4416567586}"/>
              </a:ext>
            </a:extLst>
          </p:cNvPr>
          <p:cNvGrpSpPr/>
          <p:nvPr/>
        </p:nvGrpSpPr>
        <p:grpSpPr>
          <a:xfrm>
            <a:off x="2271255" y="5265204"/>
            <a:ext cx="2550881" cy="316672"/>
            <a:chOff x="1972276" y="4517821"/>
            <a:chExt cx="2550881" cy="316672"/>
          </a:xfrm>
        </p:grpSpPr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D75945F7-E11A-41AB-966F-E06201FCD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="" xmlns:a16="http://schemas.microsoft.com/office/drawing/2014/main" id="{A6A76235-565E-419D-A0AF-C5ED378EF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="" xmlns:a16="http://schemas.microsoft.com/office/drawing/2014/main" id="{2336E46B-18D5-4C0D-8C0B-2F08EE4C1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="" xmlns:a16="http://schemas.microsoft.com/office/drawing/2014/main" id="{6A1F35DC-947F-4C11-897E-984516531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="" xmlns:a16="http://schemas.microsoft.com/office/drawing/2014/main" id="{65D110F0-1054-47BD-848D-924BF4F02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1">
              <a:extLst>
                <a:ext uri="{FF2B5EF4-FFF2-40B4-BE49-F238E27FC236}">
                  <a16:creationId xmlns="" xmlns:a16="http://schemas.microsoft.com/office/drawing/2014/main" id="{3D76DE6A-B6E9-419F-834E-458C2AB9F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76" y="451938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="" xmlns:a16="http://schemas.microsoft.com/office/drawing/2014/main" id="{B80555B7-6E0E-44B4-8FB9-33144E721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121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="" xmlns:a16="http://schemas.microsoft.com/office/drawing/2014/main" id="{DD4986AD-5E2A-4FF0-8CD9-C7578B677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F2CBD16-0227-4115-90FA-0BF91090EF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4054"/>
          <a:stretch/>
        </p:blipFill>
        <p:spPr>
          <a:xfrm>
            <a:off x="663527" y="2404282"/>
            <a:ext cx="2386666" cy="156477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F95C0E4-9467-42E1-9908-2ACE994031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385"/>
          <a:stretch/>
        </p:blipFill>
        <p:spPr>
          <a:xfrm>
            <a:off x="3360449" y="2404282"/>
            <a:ext cx="3227775" cy="1564778"/>
          </a:xfrm>
          <a:prstGeom prst="rect">
            <a:avLst/>
          </a:prstGeom>
        </p:spPr>
      </p:pic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40C18ACF-85F7-4E2B-A52F-3608A5D31826}"/>
              </a:ext>
            </a:extLst>
          </p:cNvPr>
          <p:cNvSpPr/>
          <p:nvPr/>
        </p:nvSpPr>
        <p:spPr>
          <a:xfrm>
            <a:off x="2110530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023345" y="1668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17475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/>
          <p:cNvSpPr/>
          <p:nvPr/>
        </p:nvSpPr>
        <p:spPr>
          <a:xfrm>
            <a:off x="5282874" y="2211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/lesson02/ops/2/2_5_1.html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19564" y="4070924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138994" y="4549228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254448" y="4043325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711861" y="4074742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7952" y="389724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70" y="4123280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5725540" y="4550962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0632" y="4398325"/>
            <a:ext cx="360000" cy="355000"/>
          </a:xfrm>
          <a:prstGeom prst="rect">
            <a:avLst/>
          </a:prstGeom>
        </p:spPr>
      </p:pic>
      <p:sp>
        <p:nvSpPr>
          <p:cNvPr id="84" name="TextBox 43"/>
          <p:cNvSpPr txBox="1"/>
          <p:nvPr/>
        </p:nvSpPr>
        <p:spPr>
          <a:xfrm>
            <a:off x="6742836" y="4497779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28958" y="4083996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848388" y="4562300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1963842" y="4056397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421255" y="4087814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346" y="3910314"/>
            <a:ext cx="360000" cy="355000"/>
          </a:xfrm>
          <a:prstGeom prst="rect">
            <a:avLst/>
          </a:prstGeom>
        </p:spPr>
      </p:pic>
      <p:pic>
        <p:nvPicPr>
          <p:cNvPr id="105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4" y="4136352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직사각형 105"/>
          <p:cNvSpPr/>
          <p:nvPr/>
        </p:nvSpPr>
        <p:spPr bwMode="auto">
          <a:xfrm>
            <a:off x="2434934" y="4564034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0026" y="4411397"/>
            <a:ext cx="360000" cy="355000"/>
          </a:xfrm>
          <a:prstGeom prst="rect">
            <a:avLst/>
          </a:prstGeom>
        </p:spPr>
      </p:pic>
      <p:sp>
        <p:nvSpPr>
          <p:cNvPr id="108" name="TextBox 43"/>
          <p:cNvSpPr txBox="1"/>
          <p:nvPr/>
        </p:nvSpPr>
        <p:spPr>
          <a:xfrm>
            <a:off x="3452230" y="4510851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434934" y="3896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709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4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\lesson02\ops\2\images\2_5\2_5_1_02.svg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00251FF1-7BDC-4712-B1E3-088A3C9A3FF8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1E10243-5258-46D1-A0AC-0B627D0AF127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BE2266B1-4F5B-4782-AC1F-0D379852A6B5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41AB2A10-773C-49B9-8FEE-6D5B4988F95F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75C499A4-837A-4A2E-B11C-2BDF27841B12}"/>
              </a:ext>
            </a:extLst>
          </p:cNvPr>
          <p:cNvGrpSpPr/>
          <p:nvPr/>
        </p:nvGrpSpPr>
        <p:grpSpPr>
          <a:xfrm>
            <a:off x="2271255" y="5265204"/>
            <a:ext cx="2550881" cy="316672"/>
            <a:chOff x="1972276" y="4517821"/>
            <a:chExt cx="2550881" cy="316672"/>
          </a:xfrm>
        </p:grpSpPr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C332D20C-E9AA-4B9D-BF61-00C21BB81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72276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E62F30BC-6654-424E-9406-2BE8D67A9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85E029B3-7336-4963-A86A-9CD1A80BC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8B1C2C68-F2CA-4235-8D4A-059DD5158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="" xmlns:a16="http://schemas.microsoft.com/office/drawing/2014/main" id="{A84D1EE0-ADE1-487E-A8EE-8C3144293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="" xmlns:a16="http://schemas.microsoft.com/office/drawing/2014/main" id="{73771395-D13F-4727-B884-F1C70B12D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67FC7F22-D81C-4EA5-A41A-EA07FF6E9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121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4C741922-7047-4F16-BFB6-C8F22F254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8743280-D990-471C-BF7A-8DB7DB47B57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B323BB-5050-4753-89D8-9479C92CF0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143" r="64998"/>
          <a:stretch/>
        </p:blipFill>
        <p:spPr>
          <a:xfrm>
            <a:off x="288911" y="2653384"/>
            <a:ext cx="2751846" cy="132012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4CDBD572-05A3-4F89-8F43-9A11777D95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998" t="17143" r="3110"/>
          <a:stretch/>
        </p:blipFill>
        <p:spPr>
          <a:xfrm>
            <a:off x="3408346" y="2562885"/>
            <a:ext cx="3395902" cy="1442179"/>
          </a:xfrm>
          <a:prstGeom prst="rect">
            <a:avLst/>
          </a:prstGeom>
        </p:spPr>
      </p:pic>
      <p:sp>
        <p:nvSpPr>
          <p:cNvPr id="58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17475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3719564" y="4070924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138994" y="4549228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5254448" y="4043325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711861" y="4074742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7952" y="3897242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70" y="4123280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5725540" y="4550962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632" y="4398325"/>
            <a:ext cx="360000" cy="355000"/>
          </a:xfrm>
          <a:prstGeom prst="rect">
            <a:avLst/>
          </a:prstGeom>
        </p:spPr>
      </p:pic>
      <p:sp>
        <p:nvSpPr>
          <p:cNvPr id="71" name="TextBox 43"/>
          <p:cNvSpPr txBox="1"/>
          <p:nvPr/>
        </p:nvSpPr>
        <p:spPr>
          <a:xfrm>
            <a:off x="6742836" y="4497779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958" y="4083996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48388" y="4562300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1963842" y="4056397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421255" y="4087814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7346" y="3910314"/>
            <a:ext cx="360000" cy="355000"/>
          </a:xfrm>
          <a:prstGeom prst="rect">
            <a:avLst/>
          </a:prstGeom>
        </p:spPr>
      </p:pic>
      <p:pic>
        <p:nvPicPr>
          <p:cNvPr id="102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4" y="4136352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2434934" y="4564034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0026" y="4411397"/>
            <a:ext cx="360000" cy="355000"/>
          </a:xfrm>
          <a:prstGeom prst="rect">
            <a:avLst/>
          </a:prstGeom>
        </p:spPr>
      </p:pic>
      <p:sp>
        <p:nvSpPr>
          <p:cNvPr id="105" name="TextBox 43"/>
          <p:cNvSpPr txBox="1"/>
          <p:nvPr/>
        </p:nvSpPr>
        <p:spPr>
          <a:xfrm>
            <a:off x="3452230" y="4510851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78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00251FF1-7BDC-4712-B1E3-088A3C9A3FF8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1E10243-5258-46D1-A0AC-0B627D0AF127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BE2266B1-4F5B-4782-AC1F-0D379852A6B5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41AB2A10-773C-49B9-8FEE-6D5B4988F95F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6E9FFB63-718D-43CD-9083-C9DF636A9E34}"/>
              </a:ext>
            </a:extLst>
          </p:cNvPr>
          <p:cNvGrpSpPr/>
          <p:nvPr/>
        </p:nvGrpSpPr>
        <p:grpSpPr>
          <a:xfrm>
            <a:off x="2266338" y="5265204"/>
            <a:ext cx="2550326" cy="316672"/>
            <a:chOff x="1967359" y="4517821"/>
            <a:chExt cx="2550326" cy="316672"/>
          </a:xfrm>
        </p:grpSpPr>
        <p:pic>
          <p:nvPicPr>
            <p:cNvPr id="77" name="Picture 14">
              <a:extLst>
                <a:ext uri="{FF2B5EF4-FFF2-40B4-BE49-F238E27FC236}">
                  <a16:creationId xmlns="" xmlns:a16="http://schemas.microsoft.com/office/drawing/2014/main" id="{B2EDF575-9A3C-4246-A606-36A153FD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67359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79FF67AE-3AB2-4B5F-90ED-90DB179FF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D380598D-C650-4F86-A3EC-53CBE28FA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32CA421C-290B-46D6-A34A-EBAC75F9E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="" xmlns:a16="http://schemas.microsoft.com/office/drawing/2014/main" id="{AC6AFD02-186F-489E-8D71-F8AA13717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="" xmlns:a16="http://schemas.microsoft.com/office/drawing/2014/main" id="{B7287D38-93FB-45A9-842F-972C90F13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="" xmlns:a16="http://schemas.microsoft.com/office/drawing/2014/main" id="{3FCA9D00-1912-4434-BE68-A2620DF43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1">
              <a:extLst>
                <a:ext uri="{FF2B5EF4-FFF2-40B4-BE49-F238E27FC236}">
                  <a16:creationId xmlns="" xmlns:a16="http://schemas.microsoft.com/office/drawing/2014/main" id="{6E879A63-D212-42E4-956E-FB5EA8041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01013" y="451938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5DE7D3D-C472-411E-B141-624A89F6BE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084"/>
          <a:stretch/>
        </p:blipFill>
        <p:spPr>
          <a:xfrm>
            <a:off x="503548" y="2511797"/>
            <a:ext cx="2845224" cy="1529271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CCD1FD7E-9E79-4346-92A1-AB57039E4B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31"/>
          <a:stretch/>
        </p:blipFill>
        <p:spPr>
          <a:xfrm>
            <a:off x="3633546" y="2547801"/>
            <a:ext cx="2414618" cy="1529271"/>
          </a:xfrm>
          <a:prstGeom prst="rect">
            <a:avLst/>
          </a:prstGeom>
        </p:spPr>
      </p:pic>
      <p:graphicFrame>
        <p:nvGraphicFramePr>
          <p:cNvPr id="57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8609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4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\lesson02\ops\2\images\2_5\2_5_1_03.svg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17475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8743280-D990-471C-BF7A-8DB7DB47B57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19564" y="4070924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138994" y="4549228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5254448" y="4043325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711861" y="4074742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7952" y="3897242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70" y="4123280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5725540" y="4550962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0632" y="4398325"/>
            <a:ext cx="360000" cy="355000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6742836" y="4497779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28958" y="4083996"/>
            <a:ext cx="15348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48388" y="4562300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1963842" y="4056397"/>
            <a:ext cx="205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           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421255" y="4087814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346" y="3910314"/>
            <a:ext cx="360000" cy="355000"/>
          </a:xfrm>
          <a:prstGeom prst="rect">
            <a:avLst/>
          </a:prstGeom>
        </p:spPr>
      </p:pic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4" y="4136352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2434934" y="4564034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0026" y="4411397"/>
            <a:ext cx="360000" cy="355000"/>
          </a:xfrm>
          <a:prstGeom prst="rect">
            <a:avLst/>
          </a:prstGeom>
        </p:spPr>
      </p:pic>
      <p:sp>
        <p:nvSpPr>
          <p:cNvPr id="87" name="TextBox 43"/>
          <p:cNvSpPr txBox="1"/>
          <p:nvPr/>
        </p:nvSpPr>
        <p:spPr>
          <a:xfrm>
            <a:off x="3452230" y="4510851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8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어림하여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166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2_5_2.svg / 2_5_2_02.svg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123412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E61A7107-4838-4E06-BAC0-4C76A160B009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4E57816B-9798-49FD-9F26-F8A66300B7F0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D45CAFD4-A87F-4D3F-8269-C01C17FAE065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BD2FD4E-28D4-4983-AACE-3E26FC093FFB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60C8F63-CD2A-4965-B9D4-488FA14E3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80" y="4297689"/>
            <a:ext cx="1768672" cy="150780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AF1B091A-BEBD-4BED-AE8B-50BA2B513701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="" xmlns:a16="http://schemas.microsoft.com/office/drawing/2014/main" id="{4C94FEF3-E14D-4AC5-9BD4-DDC130B5B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="" xmlns:a16="http://schemas.microsoft.com/office/drawing/2014/main" id="{F96E8E00-677D-4703-B250-DA1F7C67D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="" xmlns:a16="http://schemas.microsoft.com/office/drawing/2014/main" id="{3F8250D6-8F25-433E-A1D4-4972693C8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79848355-8B91-499A-A35F-8D8A3BCF0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/lesson02/ops/2/2_5_2.html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184069" y="201708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023345" y="1783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28981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282874" y="2326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51412" y="2313393"/>
            <a:ext cx="3351100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064070" y="2121066"/>
            <a:ext cx="815602" cy="379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70°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3050" y="4052525"/>
            <a:ext cx="1666875" cy="352425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D376E7F-C5D4-4F88-BBD3-6086F433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39" y="2473889"/>
            <a:ext cx="460511" cy="3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4DF6AE8-BD21-4202-9887-A51D8D32AB6B}"/>
              </a:ext>
            </a:extLst>
          </p:cNvPr>
          <p:cNvSpPr/>
          <p:nvPr/>
        </p:nvSpPr>
        <p:spPr>
          <a:xfrm>
            <a:off x="1896490" y="2382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12430" y="4718320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10274" y="4720054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366" y="4567417"/>
            <a:ext cx="360000" cy="355000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4727570" y="4666871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6900B43-0B98-4EC8-B49A-253511FE8C96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="" xmlns:a16="http://schemas.microsoft.com/office/drawing/2014/main" id="{DB21E233-DB4D-4E71-95E3-521AD518F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9BA731CA-3A95-4383-AD4B-D034C37B6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E5FE530E-E341-491D-B143-0880B3FCB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2459AB7A-4B09-495E-B113-D9D3D5D49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0F7B80AC-E98D-4FA2-97F2-0CD9AE43B730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23F5B8AD-A888-45A7-855D-667C1DC63582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5B1BDDB7-BC26-46E4-BDEF-D51CAD4856A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082A50BF-59D1-4800-9C70-119080EC97F1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57C207F9-A60F-4105-9A1B-EF1052DFB6F6}"/>
              </a:ext>
            </a:extLst>
          </p:cNvPr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어림하여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605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2_5_2.svg / 2_5_2_03.svg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3"/>
          <p:cNvSpPr txBox="1"/>
          <p:nvPr/>
        </p:nvSpPr>
        <p:spPr>
          <a:xfrm>
            <a:off x="5184069" y="201708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28981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1851412" y="2313393"/>
            <a:ext cx="3351100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3064070" y="2121066"/>
            <a:ext cx="815602" cy="379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120°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161" y="4052525"/>
            <a:ext cx="1666875" cy="352425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5D376E7F-C5D4-4F88-BBD3-6086F433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39" y="2473889"/>
            <a:ext cx="460511" cy="3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2412430" y="4718320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710274" y="4720054"/>
            <a:ext cx="10172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5366" y="4567417"/>
            <a:ext cx="360000" cy="355000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4727570" y="4666871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7608" y="2204221"/>
            <a:ext cx="2096392" cy="13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223627" y="2857564"/>
            <a:ext cx="5294719" cy="1651556"/>
            <a:chOff x="1223627" y="2857564"/>
            <a:chExt cx="5294719" cy="165155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F260B2B1-AD60-4606-B8D4-702AB6478A63}"/>
                </a:ext>
              </a:extLst>
            </p:cNvPr>
            <p:cNvSpPr/>
            <p:nvPr/>
          </p:nvSpPr>
          <p:spPr>
            <a:xfrm>
              <a:off x="5263778" y="2857564"/>
              <a:ext cx="1254568" cy="2348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2D57DAC-B9D0-46EB-9FDE-55977D14A485}"/>
                </a:ext>
              </a:extLst>
            </p:cNvPr>
            <p:cNvSpPr/>
            <p:nvPr/>
          </p:nvSpPr>
          <p:spPr>
            <a:xfrm>
              <a:off x="5486241" y="3032969"/>
              <a:ext cx="893661" cy="2348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503" y="3157522"/>
              <a:ext cx="4550645" cy="135159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223627" y="3068960"/>
              <a:ext cx="612069" cy="19889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75656" y="3157522"/>
              <a:ext cx="144016" cy="1634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12060" y="3092445"/>
              <a:ext cx="792088" cy="175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19883" y="3157522"/>
              <a:ext cx="160724" cy="1634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65447" y="4329100"/>
              <a:ext cx="29653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03338" y="4329100"/>
              <a:ext cx="17231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 중 누구의 어림이 더 정확한지 쓰고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각도기로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62" name="Group 1072">
            <a:extLst>
              <a:ext uri="{FF2B5EF4-FFF2-40B4-BE49-F238E27FC236}">
                <a16:creationId xmlns="" xmlns:a16="http://schemas.microsoft.com/office/drawing/2014/main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3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9A1D7F9-E7AE-49DB-9848-849FE8B90DA9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02B9CC11-14B0-4786-A9CA-08636CF0EC34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C4791445-4EFC-4F06-8BD6-A363BE417BFD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05EECD2C-B775-49FC-9DB7-04911651E6C6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8F266035-DE04-4985-9C7D-AA7AA4F2BA8B}"/>
              </a:ext>
            </a:extLst>
          </p:cNvPr>
          <p:cNvSpPr/>
          <p:nvPr/>
        </p:nvSpPr>
        <p:spPr>
          <a:xfrm>
            <a:off x="5822047" y="4549197"/>
            <a:ext cx="389328" cy="2849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F4E9682C-2CA3-45FA-BDC8-96DF090A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A0D7A46A-8FB9-421D-A29D-CF21B48B2DAA}"/>
              </a:ext>
            </a:extLst>
          </p:cNvPr>
          <p:cNvSpPr/>
          <p:nvPr/>
        </p:nvSpPr>
        <p:spPr>
          <a:xfrm>
            <a:off x="503154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/lesson02/ops/2/2_5_3.html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5184069" y="201708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023345" y="1783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28981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5282874" y="2326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54898" y="2616039"/>
            <a:ext cx="190128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501939" y="2567509"/>
            <a:ext cx="195424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생각에는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˚쯤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1276331" y="321659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354790" y="2516210"/>
            <a:ext cx="190128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301831" y="2467680"/>
            <a:ext cx="195424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생각에는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˚쯤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이등변 삼각형 87"/>
          <p:cNvSpPr/>
          <p:nvPr/>
        </p:nvSpPr>
        <p:spPr>
          <a:xfrm flipV="1">
            <a:off x="4837547" y="3116761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601" y="4196008"/>
            <a:ext cx="73678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울림</a:t>
            </a:r>
            <a:endParaRPr lang="ko-KR" altLang="en-US" sz="1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588948" y="4185884"/>
            <a:ext cx="736783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01442" y="4662225"/>
            <a:ext cx="306134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어림을 더 정확히 한 사람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918111" y="4649572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샛별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202" y="4472072"/>
            <a:ext cx="360000" cy="355000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20" y="4698110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2747329" y="5118954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934792" y="5120688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844" y="4968051"/>
            <a:ext cx="360000" cy="355000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4595048" y="5067505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986234" y="4521612"/>
            <a:ext cx="263562" cy="2493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223627" y="2857564"/>
            <a:ext cx="5294719" cy="1651556"/>
            <a:chOff x="1223627" y="2857564"/>
            <a:chExt cx="5294719" cy="165155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F260B2B1-AD60-4606-B8D4-702AB6478A63}"/>
                </a:ext>
              </a:extLst>
            </p:cNvPr>
            <p:cNvSpPr/>
            <p:nvPr/>
          </p:nvSpPr>
          <p:spPr>
            <a:xfrm>
              <a:off x="5263778" y="2857564"/>
              <a:ext cx="1254568" cy="2348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2D57DAC-B9D0-46EB-9FDE-55977D14A485}"/>
                </a:ext>
              </a:extLst>
            </p:cNvPr>
            <p:cNvSpPr/>
            <p:nvPr/>
          </p:nvSpPr>
          <p:spPr>
            <a:xfrm>
              <a:off x="5486241" y="3032969"/>
              <a:ext cx="893661" cy="2348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503" y="3157522"/>
              <a:ext cx="4550645" cy="135159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223627" y="3068960"/>
              <a:ext cx="612069" cy="19889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75656" y="3157522"/>
              <a:ext cx="144016" cy="1634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12060" y="3092445"/>
              <a:ext cx="792088" cy="175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19883" y="3157522"/>
              <a:ext cx="160724" cy="1634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65447" y="4329100"/>
              <a:ext cx="29653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03338" y="4329100"/>
              <a:ext cx="17231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 중 누구의 어림이 더 정확한지 쓰고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각도기로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각도를 어림해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9A1D7F9-E7AE-49DB-9848-849FE8B90DA9}"/>
              </a:ext>
            </a:extLst>
          </p:cNvPr>
          <p:cNvSpPr/>
          <p:nvPr/>
        </p:nvSpPr>
        <p:spPr>
          <a:xfrm>
            <a:off x="580339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02B9CC11-14B0-4786-A9CA-08636CF0EC34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C4791445-4EFC-4F06-8BD6-A363BE417BFD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05EECD2C-B775-49FC-9DB7-04911651E6C6}"/>
              </a:ext>
            </a:extLst>
          </p:cNvPr>
          <p:cNvSpPr/>
          <p:nvPr/>
        </p:nvSpPr>
        <p:spPr>
          <a:xfrm>
            <a:off x="60925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8F266035-DE04-4985-9C7D-AA7AA4F2BA8B}"/>
              </a:ext>
            </a:extLst>
          </p:cNvPr>
          <p:cNvSpPr/>
          <p:nvPr/>
        </p:nvSpPr>
        <p:spPr>
          <a:xfrm>
            <a:off x="5822047" y="4549197"/>
            <a:ext cx="389328" cy="2849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F4E9682C-2CA3-45FA-BDC8-96DF090A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5184069" y="201708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2289812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554898" y="2616039"/>
            <a:ext cx="190128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501939" y="2567509"/>
            <a:ext cx="195424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생각에는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˚쯤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1276331" y="321659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354790" y="2516210"/>
            <a:ext cx="190128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301831" y="2467680"/>
            <a:ext cx="195424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생각에는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˚쯤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이등변 삼각형 87"/>
          <p:cNvSpPr/>
          <p:nvPr/>
        </p:nvSpPr>
        <p:spPr>
          <a:xfrm flipV="1">
            <a:off x="4837547" y="3116761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601" y="4196008"/>
            <a:ext cx="73678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울림</a:t>
            </a:r>
            <a:endParaRPr lang="ko-KR" altLang="en-US" sz="1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588948" y="4185884"/>
            <a:ext cx="736783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01442" y="4662225"/>
            <a:ext cx="306134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어림을 더 정확히 한 사람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918111" y="4649572"/>
            <a:ext cx="10309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샛별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202" y="4472072"/>
            <a:ext cx="360000" cy="355000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AAF3A7B4-2F98-4290-BE9A-918871D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20" y="4698110"/>
            <a:ext cx="350975" cy="2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2747329" y="5118954"/>
            <a:ext cx="11154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934792" y="5120688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844" y="4968051"/>
            <a:ext cx="360000" cy="355000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4595048" y="5067505"/>
            <a:ext cx="3918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EE18D085-17EC-4351-AC7B-A015318D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08720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5ECDFB08-8497-4E85-BE4B-B8A8D9FE80A0}"/>
              </a:ext>
            </a:extLst>
          </p:cNvPr>
          <p:cNvGrpSpPr/>
          <p:nvPr/>
        </p:nvGrpSpPr>
        <p:grpSpPr>
          <a:xfrm>
            <a:off x="178950" y="3969275"/>
            <a:ext cx="6667165" cy="1240120"/>
            <a:chOff x="192745" y="2381568"/>
            <a:chExt cx="6667165" cy="124012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22DEFE7A-F653-46F9-A2DA-099805CAF52A}"/>
                </a:ext>
              </a:extLst>
            </p:cNvPr>
            <p:cNvSpPr/>
            <p:nvPr/>
          </p:nvSpPr>
          <p:spPr>
            <a:xfrm>
              <a:off x="192745" y="2557455"/>
              <a:ext cx="6667165" cy="873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67">
              <a:extLst>
                <a:ext uri="{FF2B5EF4-FFF2-40B4-BE49-F238E27FC236}">
                  <a16:creationId xmlns="" xmlns:a16="http://schemas.microsoft.com/office/drawing/2014/main" id="{D86B9D94-1A57-4EB7-A511-54A4A3A6FA53}"/>
                </a:ext>
              </a:extLst>
            </p:cNvPr>
            <p:cNvSpPr/>
            <p:nvPr/>
          </p:nvSpPr>
          <p:spPr>
            <a:xfrm>
              <a:off x="332840" y="2381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1B4755EB-E37D-4D79-BE4E-4C411F5E4D17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53">
            <a:extLst>
              <a:ext uri="{FF2B5EF4-FFF2-40B4-BE49-F238E27FC236}">
                <a16:creationId xmlns="" xmlns:a16="http://schemas.microsoft.com/office/drawing/2014/main" id="{64DB1724-4FF1-4009-AF53-13F77EF63424}"/>
              </a:ext>
            </a:extLst>
          </p:cNvPr>
          <p:cNvSpPr txBox="1"/>
          <p:nvPr/>
        </p:nvSpPr>
        <p:spPr>
          <a:xfrm>
            <a:off x="269052" y="4268415"/>
            <a:ext cx="648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각도기로 잰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 샛별이의 어림이 더 정확합니다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6448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43586</TotalTime>
  <Words>965</Words>
  <Application>Microsoft Office PowerPoint</Application>
  <PresentationFormat>화면 슬라이드 쇼(4:3)</PresentationFormat>
  <Paragraphs>308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7378</cp:revision>
  <dcterms:created xsi:type="dcterms:W3CDTF">2008-07-15T12:19:11Z</dcterms:created>
  <dcterms:modified xsi:type="dcterms:W3CDTF">2022-01-23T05:47:59Z</dcterms:modified>
</cp:coreProperties>
</file>