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38" r:id="rId5"/>
    <p:sldId id="1389" r:id="rId6"/>
    <p:sldId id="1374" r:id="rId7"/>
    <p:sldId id="1390" r:id="rId8"/>
    <p:sldId id="1376" r:id="rId9"/>
    <p:sldId id="1391" r:id="rId10"/>
    <p:sldId id="1378" r:id="rId11"/>
    <p:sldId id="1393" r:id="rId12"/>
    <p:sldId id="1388" r:id="rId13"/>
    <p:sldId id="1394" r:id="rId14"/>
    <p:sldId id="1382" r:id="rId15"/>
    <p:sldId id="1395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9" autoAdjust="0"/>
    <p:restoredTop sz="96686" autoAdjust="0"/>
  </p:normalViewPr>
  <p:slideViewPr>
    <p:cSldViewPr>
      <p:cViewPr varScale="1">
        <p:scale>
          <a:sx n="91" d="100"/>
          <a:sy n="91" d="100"/>
        </p:scale>
        <p:origin x="1029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6.pn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9056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5907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선을 따라 도착한 곳에 계산 결과를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‘70’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아래와 같은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파란선이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‘30’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아래와 같은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초록선이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38614" y="2086434"/>
            <a:ext cx="5236528" cy="3062518"/>
            <a:chOff x="635750" y="1942502"/>
            <a:chExt cx="5804535" cy="3394710"/>
          </a:xfrm>
        </p:grpSpPr>
        <p:grpSp>
          <p:nvGrpSpPr>
            <p:cNvPr id="6" name="그룹 5"/>
            <p:cNvGrpSpPr/>
            <p:nvPr/>
          </p:nvGrpSpPr>
          <p:grpSpPr>
            <a:xfrm>
              <a:off x="635750" y="1942502"/>
              <a:ext cx="5804535" cy="3394710"/>
              <a:chOff x="635750" y="1942502"/>
              <a:chExt cx="5804535" cy="3394710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750" y="1942502"/>
                <a:ext cx="5804535" cy="3394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5133434" y="4571836"/>
                <a:ext cx="73471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192799" y="2274694"/>
                <a:ext cx="760144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10×2</a:t>
                </a: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3110406" y="2274694"/>
                <a:ext cx="760144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10×3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028014" y="2274694"/>
                <a:ext cx="760144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10×7</a:t>
                </a: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3204488" y="4366067"/>
              <a:ext cx="845288" cy="546457"/>
              <a:chOff x="3204488" y="4366067"/>
              <a:chExt cx="845288" cy="546457"/>
            </a:xfrm>
          </p:grpSpPr>
          <p:sp>
            <p:nvSpPr>
              <p:cNvPr id="63" name="직사각형 62"/>
              <p:cNvSpPr/>
              <p:nvPr/>
            </p:nvSpPr>
            <p:spPr bwMode="auto">
              <a:xfrm>
                <a:off x="3204488" y="4589984"/>
                <a:ext cx="666062" cy="3225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3579" y="4366067"/>
                <a:ext cx="366197" cy="361111"/>
              </a:xfrm>
              <a:prstGeom prst="rect">
                <a:avLst/>
              </a:prstGeom>
            </p:spPr>
          </p:pic>
        </p:grpSp>
        <p:grpSp>
          <p:nvGrpSpPr>
            <p:cNvPr id="66" name="그룹 65"/>
            <p:cNvGrpSpPr/>
            <p:nvPr/>
          </p:nvGrpSpPr>
          <p:grpSpPr>
            <a:xfrm>
              <a:off x="1300185" y="4366067"/>
              <a:ext cx="835856" cy="546457"/>
              <a:chOff x="3211140" y="4366067"/>
              <a:chExt cx="835856" cy="546457"/>
            </a:xfrm>
          </p:grpSpPr>
          <p:sp>
            <p:nvSpPr>
              <p:cNvPr id="68" name="직사각형 67"/>
              <p:cNvSpPr/>
              <p:nvPr/>
            </p:nvSpPr>
            <p:spPr bwMode="auto">
              <a:xfrm>
                <a:off x="3211140" y="4589984"/>
                <a:ext cx="652758" cy="3225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0799" y="4366067"/>
                <a:ext cx="366197" cy="361111"/>
              </a:xfrm>
              <a:prstGeom prst="rect">
                <a:avLst/>
              </a:prstGeom>
            </p:spPr>
          </p:pic>
        </p:grpSp>
      </p:grpSp>
      <p:sp>
        <p:nvSpPr>
          <p:cNvPr id="70" name="타원 69"/>
          <p:cNvSpPr/>
          <p:nvPr/>
        </p:nvSpPr>
        <p:spPr>
          <a:xfrm>
            <a:off x="1127204" y="22393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5715622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847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타원 71"/>
          <p:cNvSpPr/>
          <p:nvPr/>
        </p:nvSpPr>
        <p:spPr>
          <a:xfrm>
            <a:off x="4624849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578931" y="43234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89" y="2312876"/>
            <a:ext cx="2085315" cy="117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/>
          <p:cNvGrpSpPr/>
          <p:nvPr/>
        </p:nvGrpSpPr>
        <p:grpSpPr>
          <a:xfrm>
            <a:off x="1138614" y="2086434"/>
            <a:ext cx="5236528" cy="3062518"/>
            <a:chOff x="635750" y="1942502"/>
            <a:chExt cx="5804535" cy="3394710"/>
          </a:xfrm>
        </p:grpSpPr>
        <p:grpSp>
          <p:nvGrpSpPr>
            <p:cNvPr id="72" name="그룹 71"/>
            <p:cNvGrpSpPr/>
            <p:nvPr/>
          </p:nvGrpSpPr>
          <p:grpSpPr>
            <a:xfrm>
              <a:off x="635750" y="1942502"/>
              <a:ext cx="5804535" cy="3394710"/>
              <a:chOff x="635750" y="1942502"/>
              <a:chExt cx="5804535" cy="3394710"/>
            </a:xfrm>
          </p:grpSpPr>
          <p:pic>
            <p:nvPicPr>
              <p:cNvPr id="100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750" y="1942502"/>
                <a:ext cx="5804535" cy="3394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5133434" y="4571836"/>
                <a:ext cx="73471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1192799" y="2274694"/>
                <a:ext cx="760144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10×2</a:t>
                </a: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3110406" y="2274694"/>
                <a:ext cx="760144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10×3</a:t>
                </a: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028014" y="2274694"/>
                <a:ext cx="760144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10×7</a:t>
                </a: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3204488" y="4366067"/>
              <a:ext cx="845288" cy="546457"/>
              <a:chOff x="3204488" y="4366067"/>
              <a:chExt cx="845288" cy="546457"/>
            </a:xfrm>
          </p:grpSpPr>
          <p:sp>
            <p:nvSpPr>
              <p:cNvPr id="98" name="직사각형 97"/>
              <p:cNvSpPr/>
              <p:nvPr/>
            </p:nvSpPr>
            <p:spPr bwMode="auto">
              <a:xfrm>
                <a:off x="3204488" y="4589984"/>
                <a:ext cx="666062" cy="3225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3579" y="4366067"/>
                <a:ext cx="366197" cy="361111"/>
              </a:xfrm>
              <a:prstGeom prst="rect">
                <a:avLst/>
              </a:prstGeom>
            </p:spPr>
          </p:pic>
        </p:grpSp>
        <p:grpSp>
          <p:nvGrpSpPr>
            <p:cNvPr id="95" name="그룹 94"/>
            <p:cNvGrpSpPr/>
            <p:nvPr/>
          </p:nvGrpSpPr>
          <p:grpSpPr>
            <a:xfrm>
              <a:off x="1300185" y="4366067"/>
              <a:ext cx="835856" cy="546457"/>
              <a:chOff x="3211140" y="4366067"/>
              <a:chExt cx="835856" cy="546457"/>
            </a:xfrm>
          </p:grpSpPr>
          <p:sp>
            <p:nvSpPr>
              <p:cNvPr id="96" name="직사각형 95"/>
              <p:cNvSpPr/>
              <p:nvPr/>
            </p:nvSpPr>
            <p:spPr bwMode="auto">
              <a:xfrm>
                <a:off x="3211140" y="4589984"/>
                <a:ext cx="652758" cy="3225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900" b="1" dirty="0">
                    <a:solidFill>
                      <a:srgbClr val="0070C0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  <a:r>
                  <a:rPr kumimoji="1" lang="en-US" altLang="ko-KR" sz="19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0799" y="4366067"/>
                <a:ext cx="366197" cy="361111"/>
              </a:xfrm>
              <a:prstGeom prst="rect">
                <a:avLst/>
              </a:prstGeom>
            </p:spPr>
          </p:pic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선을 따라 도착한 곳에 계산 결과를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33434" y="4571836"/>
            <a:ext cx="73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095836" y="4366067"/>
            <a:ext cx="1084638" cy="546457"/>
            <a:chOff x="3095836" y="4366067"/>
            <a:chExt cx="1084638" cy="546457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3095836" y="4589984"/>
              <a:ext cx="883366" cy="3225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4277" y="4366067"/>
              <a:ext cx="366197" cy="361111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1184881" y="4366067"/>
            <a:ext cx="1084638" cy="546457"/>
            <a:chOff x="3095836" y="4366067"/>
            <a:chExt cx="1084638" cy="546457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3095836" y="4589984"/>
              <a:ext cx="883366" cy="3225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4277" y="4366067"/>
              <a:ext cx="366197" cy="361111"/>
            </a:xfrm>
            <a:prstGeom prst="rect">
              <a:avLst/>
            </a:prstGeom>
          </p:spPr>
        </p:pic>
      </p:grp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5934" y="2366425"/>
            <a:ext cx="6667165" cy="2847250"/>
            <a:chOff x="175934" y="2366425"/>
            <a:chExt cx="6667165" cy="2847250"/>
          </a:xfrm>
        </p:grpSpPr>
        <p:grpSp>
          <p:nvGrpSpPr>
            <p:cNvPr id="45" name="그룹 44"/>
            <p:cNvGrpSpPr/>
            <p:nvPr/>
          </p:nvGrpSpPr>
          <p:grpSpPr>
            <a:xfrm>
              <a:off x="175934" y="2366425"/>
              <a:ext cx="6667165" cy="2847250"/>
              <a:chOff x="179512" y="2550535"/>
              <a:chExt cx="6667165" cy="2722755"/>
            </a:xfrm>
          </p:grpSpPr>
          <p:sp>
            <p:nvSpPr>
              <p:cNvPr id="77" name="직각 삼각형 76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179512" y="2912479"/>
                <a:ext cx="6667165" cy="21727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83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2550535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9" name="직사각형 48"/>
            <p:cNvSpPr/>
            <p:nvPr/>
          </p:nvSpPr>
          <p:spPr>
            <a:xfrm>
              <a:off x="792088" y="3151042"/>
              <a:ext cx="4572000" cy="13388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10×2=20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10×3=30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10×7=70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8" y="3714078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8" y="4128758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068" y="3316920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4" name="그룹 83"/>
          <p:cNvGrpSpPr/>
          <p:nvPr/>
        </p:nvGrpSpPr>
        <p:grpSpPr>
          <a:xfrm>
            <a:off x="2699792" y="2797316"/>
            <a:ext cx="3604159" cy="2107848"/>
            <a:chOff x="635750" y="1942502"/>
            <a:chExt cx="5804535" cy="3394710"/>
          </a:xfrm>
        </p:grpSpPr>
        <p:pic>
          <p:nvPicPr>
            <p:cNvPr id="8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50" y="1942502"/>
              <a:ext cx="5804535" cy="3394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5133433" y="4473000"/>
              <a:ext cx="73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209630" y="2206033"/>
              <a:ext cx="7264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10×2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127237" y="2206033"/>
              <a:ext cx="7264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10×3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044846" y="2206033"/>
              <a:ext cx="7264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10×7</a:t>
              </a:r>
            </a:p>
          </p:txBody>
        </p:sp>
        <p:pic>
          <p:nvPicPr>
            <p:cNvPr id="9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596" y="2852936"/>
              <a:ext cx="5497319" cy="1411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5" name="직사각형 104"/>
          <p:cNvSpPr/>
          <p:nvPr/>
        </p:nvSpPr>
        <p:spPr bwMode="auto">
          <a:xfrm>
            <a:off x="4201429" y="4401133"/>
            <a:ext cx="600884" cy="2909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3016665" y="4401133"/>
            <a:ext cx="600884" cy="2909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8968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4_1_4_02.png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77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다른 하나를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3407486" y="3792391"/>
            <a:ext cx="511797" cy="3578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3609020"/>
            <a:ext cx="366197" cy="361111"/>
          </a:xfrm>
          <a:prstGeom prst="rect">
            <a:avLst/>
          </a:prstGeom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글자 타이핑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기호 약물 사용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665447" y="50023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820307" y="497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0" y="2388319"/>
            <a:ext cx="6822314" cy="86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72917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75237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30" y="2675237"/>
            <a:ext cx="263943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72916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/>
          <p:cNvSpPr/>
          <p:nvPr/>
        </p:nvSpPr>
        <p:spPr>
          <a:xfrm>
            <a:off x="6051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10×6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24053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30×2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2055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20×3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60057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40×2</a:t>
            </a:r>
          </a:p>
        </p:txBody>
      </p:sp>
      <p:sp>
        <p:nvSpPr>
          <p:cNvPr id="91" name="타원 90"/>
          <p:cNvSpPr/>
          <p:nvPr/>
        </p:nvSpPr>
        <p:spPr>
          <a:xfrm>
            <a:off x="125950" y="22422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7077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4_1_5_01.sgv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506" y="3845351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16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다른 하나를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1136722" y="4320576"/>
            <a:ext cx="4911442" cy="5713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42" y="4140020"/>
            <a:ext cx="366197" cy="361111"/>
          </a:xfrm>
          <a:prstGeom prst="rect">
            <a:avLst/>
          </a:prstGeom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13" y="4427367"/>
            <a:ext cx="351308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75934" y="3191085"/>
            <a:ext cx="6667165" cy="2058635"/>
            <a:chOff x="179512" y="3304680"/>
            <a:chExt cx="6667165" cy="1968610"/>
          </a:xfrm>
        </p:grpSpPr>
        <p:sp>
          <p:nvSpPr>
            <p:cNvPr id="55" name="직각 삼각형 5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287524" y="3717032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10×6=60    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30×2=60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20×3=60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40×2=80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계산 결과가 다른 것은    입니다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0" y="2388319"/>
            <a:ext cx="6822314" cy="86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72917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675237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30" y="2675237"/>
            <a:ext cx="263943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72916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>
          <a:xfrm>
            <a:off x="6051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10×6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4053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30×2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2055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20×3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005759" y="2627620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40×2</a:t>
            </a:r>
          </a:p>
        </p:txBody>
      </p:sp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3" y="3844245"/>
            <a:ext cx="268831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61" y="3839358"/>
            <a:ext cx="263943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56" y="4203420"/>
            <a:ext cx="273718" cy="27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88" y="4208307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77" y="4554597"/>
            <a:ext cx="263943" cy="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17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들어 있는 귤이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귤은 모두 몇 개인지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167844" y="2435007"/>
            <a:ext cx="800580" cy="556221"/>
            <a:chOff x="1772364" y="4175320"/>
            <a:chExt cx="800580" cy="556221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1772364" y="4329100"/>
              <a:ext cx="800580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상자에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들어 있는 귤이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귤은 모두 몇 개인지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5934" y="4022605"/>
            <a:ext cx="6667165" cy="1227111"/>
            <a:chOff x="179512" y="4099841"/>
            <a:chExt cx="6667165" cy="1173449"/>
          </a:xfrm>
        </p:grpSpPr>
        <p:sp>
          <p:nvSpPr>
            <p:cNvPr id="35" name="직각 삼각형 3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79512" y="4461791"/>
              <a:ext cx="6667165" cy="6233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9984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251520" y="4535832"/>
            <a:ext cx="5614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귤의 수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)=20×2=40(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3167844" y="2435007"/>
            <a:ext cx="800580" cy="556221"/>
            <a:chOff x="1772364" y="4175320"/>
            <a:chExt cx="800580" cy="556221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1772364" y="4329100"/>
              <a:ext cx="800580" cy="40244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567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3084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suhi_h_0301_04_0002.html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54~55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411760" y="4103823"/>
            <a:ext cx="3096344" cy="516758"/>
            <a:chOff x="2411760" y="4103823"/>
            <a:chExt cx="3096344" cy="516758"/>
          </a:xfrm>
        </p:grpSpPr>
        <p:cxnSp>
          <p:nvCxnSpPr>
            <p:cNvPr id="45" name="직선 연결선 44"/>
            <p:cNvCxnSpPr/>
            <p:nvPr/>
          </p:nvCxnSpPr>
          <p:spPr bwMode="auto">
            <a:xfrm>
              <a:off x="2411760" y="4611345"/>
              <a:ext cx="3096344" cy="0"/>
            </a:xfrm>
            <a:prstGeom prst="line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화살표 연결선 45"/>
            <p:cNvCxnSpPr/>
            <p:nvPr/>
          </p:nvCxnSpPr>
          <p:spPr bwMode="auto">
            <a:xfrm flipV="1">
              <a:off x="2411760" y="4103823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직선 화살표 연결선 46"/>
            <p:cNvCxnSpPr/>
            <p:nvPr/>
          </p:nvCxnSpPr>
          <p:spPr bwMode="auto">
            <a:xfrm flipV="1">
              <a:off x="5508104" y="4113059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2" name="타원 51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35794" y="2204864"/>
            <a:ext cx="6183152" cy="295232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3167844" y="33478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44" y="3657394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3208238" y="3659031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43"/>
          <p:cNvSpPr txBox="1"/>
          <p:nvPr/>
        </p:nvSpPr>
        <p:spPr>
          <a:xfrm>
            <a:off x="858279" y="2312876"/>
            <a:ext cx="5079629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3×2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30×2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56" y="25312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1412202" y="3580603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×2=</a:t>
            </a:r>
            <a:r>
              <a:rPr lang="en-US" altLang="ko-KR" sz="2800" spc="-15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28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245720" y="3580603"/>
            <a:ext cx="1539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×2=</a:t>
            </a:r>
            <a:r>
              <a:rPr lang="en-US" altLang="ko-KR" sz="2800" spc="-15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28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567761" y="4463863"/>
            <a:ext cx="802554" cy="294965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365164" y="2843791"/>
            <a:ext cx="3384612" cy="75597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193492" y="4103823"/>
            <a:ext cx="3591432" cy="8710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137708" y="3599767"/>
            <a:ext cx="1728192" cy="46993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1216894" y="2724666"/>
            <a:ext cx="50854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611627" y="3401125"/>
            <a:ext cx="50854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429363" y="4732819"/>
            <a:ext cx="50854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#1-3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 rot="10800000">
            <a:off x="1616364" y="2977171"/>
            <a:ext cx="2962087" cy="516758"/>
            <a:chOff x="2411760" y="4103823"/>
            <a:chExt cx="2962087" cy="516758"/>
          </a:xfrm>
        </p:grpSpPr>
        <p:cxnSp>
          <p:nvCxnSpPr>
            <p:cNvPr id="74" name="직선 연결선 73"/>
            <p:cNvCxnSpPr/>
            <p:nvPr/>
          </p:nvCxnSpPr>
          <p:spPr bwMode="auto">
            <a:xfrm rot="10800000" flipH="1" flipV="1">
              <a:off x="2411760" y="4611345"/>
              <a:ext cx="2962087" cy="3062"/>
            </a:xfrm>
            <a:prstGeom prst="line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화살표 연결선 74"/>
            <p:cNvCxnSpPr/>
            <p:nvPr/>
          </p:nvCxnSpPr>
          <p:spPr bwMode="auto">
            <a:xfrm flipV="1">
              <a:off x="2411760" y="4103823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직선 화살표 연결선 75"/>
            <p:cNvCxnSpPr/>
            <p:nvPr/>
          </p:nvCxnSpPr>
          <p:spPr bwMode="auto">
            <a:xfrm flipV="1">
              <a:off x="5370539" y="4113059"/>
              <a:ext cx="0" cy="50752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8" name="모서리가 둥근 직사각형 77"/>
          <p:cNvSpPr/>
          <p:nvPr/>
        </p:nvSpPr>
        <p:spPr>
          <a:xfrm>
            <a:off x="2595539" y="2852936"/>
            <a:ext cx="802554" cy="29496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좌우로 움직이는 클릭 유도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#1-1, #1-2, #1-3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#1-1, #1-2, #1-3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버튼이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C45328B-9C71-4CB4-A387-B3C068760C29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4547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4_1_1_01.sgv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\lesson04\ops\4\images\4_0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638954"/>
            <a:ext cx="3514350" cy="1349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 bwMode="auto">
          <a:xfrm>
            <a:off x="4484271" y="3244386"/>
            <a:ext cx="600198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914" y="3313476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4844311" y="3248980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566070" y="3157808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5159243" y="3065090"/>
            <a:ext cx="628849" cy="584892"/>
            <a:chOff x="1772364" y="4146649"/>
            <a:chExt cx="628849" cy="584892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1772364" y="4329100"/>
              <a:ext cx="448849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41213" y="4146649"/>
              <a:ext cx="360000" cy="355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5919297" y="3093761"/>
            <a:ext cx="800580" cy="556221"/>
            <a:chOff x="1772364" y="4175320"/>
            <a:chExt cx="800580" cy="556221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353CF11C-14E3-4BB2-9A80-3ACD679800BD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638954"/>
            <a:ext cx="3514350" cy="1349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 bwMode="auto">
          <a:xfrm>
            <a:off x="4484271" y="3244386"/>
            <a:ext cx="600198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i="0" u="none" strike="noStrike" cap="none" spc="-150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914" y="3313476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4844311" y="3248980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566070" y="3157808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92" name="직사각형 91"/>
          <p:cNvSpPr/>
          <p:nvPr/>
        </p:nvSpPr>
        <p:spPr bwMode="auto">
          <a:xfrm>
            <a:off x="5159243" y="3247541"/>
            <a:ext cx="448849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5919297" y="3247541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75934" y="3897051"/>
            <a:ext cx="6667165" cy="1316657"/>
            <a:chOff x="179512" y="4014210"/>
            <a:chExt cx="6667165" cy="1259080"/>
          </a:xfrm>
        </p:grpSpPr>
        <p:sp>
          <p:nvSpPr>
            <p:cNvPr id="47" name="직각 삼각형 4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79512" y="4377126"/>
              <a:ext cx="6667165" cy="7080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1421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352346" y="4463824"/>
            <a:ext cx="3895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묶음이므로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20×4=80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9D094BB-1869-4215-9233-83CB7D978590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1478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나타내어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글자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88" y="2407386"/>
            <a:ext cx="2081825" cy="112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64" y="2692248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4419492" y="2630737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283588" y="2630737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4724213" y="2472533"/>
            <a:ext cx="802871" cy="556221"/>
            <a:chOff x="1772364" y="4175320"/>
            <a:chExt cx="802871" cy="556221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5571620" y="2472533"/>
            <a:ext cx="800580" cy="556221"/>
            <a:chOff x="1772364" y="4175320"/>
            <a:chExt cx="800580" cy="556221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3831096" y="2472533"/>
            <a:ext cx="802871" cy="556221"/>
            <a:chOff x="1772364" y="4175320"/>
            <a:chExt cx="802871" cy="556221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215136" y="2827533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88" y="3703530"/>
            <a:ext cx="2081825" cy="112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1090382" y="4123677"/>
            <a:ext cx="143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묶음</a:t>
            </a:r>
          </a:p>
        </p:txBody>
      </p:sp>
      <p:pic>
        <p:nvPicPr>
          <p:cNvPr id="84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64" y="4028392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4419492" y="3966881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283588" y="3966881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4724213" y="3808677"/>
            <a:ext cx="802871" cy="556221"/>
            <a:chOff x="1772364" y="4175320"/>
            <a:chExt cx="802871" cy="556221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4" name="그룹 93"/>
          <p:cNvGrpSpPr/>
          <p:nvPr/>
        </p:nvGrpSpPr>
        <p:grpSpPr>
          <a:xfrm>
            <a:off x="5571620" y="3808677"/>
            <a:ext cx="800580" cy="556221"/>
            <a:chOff x="1772364" y="4175320"/>
            <a:chExt cx="800580" cy="556221"/>
          </a:xfrm>
        </p:grpSpPr>
        <p:sp>
          <p:nvSpPr>
            <p:cNvPr id="95" name="직사각형 94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2944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>
            <a:off x="3831096" y="3808677"/>
            <a:ext cx="802871" cy="556221"/>
            <a:chOff x="1772364" y="4175320"/>
            <a:chExt cx="802871" cy="556221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5235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100" name="타원 99"/>
          <p:cNvSpPr/>
          <p:nvPr/>
        </p:nvSpPr>
        <p:spPr>
          <a:xfrm>
            <a:off x="570445" y="24053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186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4_1_2_01.sgv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타원 61">
            <a:extLst>
              <a:ext uri="{FF2B5EF4-FFF2-40B4-BE49-F238E27FC236}">
                <a16:creationId xmlns:a16="http://schemas.microsoft.com/office/drawing/2014/main" id="{0D9F1961-914C-4BCC-BABF-28F24B20A509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88" y="2407386"/>
            <a:ext cx="2081825" cy="112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64" y="2692248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직사각형 101"/>
          <p:cNvSpPr/>
          <p:nvPr/>
        </p:nvSpPr>
        <p:spPr>
          <a:xfrm>
            <a:off x="4419492" y="2630737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283588" y="2630737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105" name="직사각형 104"/>
          <p:cNvSpPr/>
          <p:nvPr/>
        </p:nvSpPr>
        <p:spPr bwMode="auto">
          <a:xfrm>
            <a:off x="4724213" y="2626313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5571620" y="2626313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3831096" y="2626313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15136" y="2827533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88" y="3703530"/>
            <a:ext cx="2081825" cy="112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1090382" y="4123677"/>
            <a:ext cx="143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묶음</a:t>
            </a:r>
          </a:p>
        </p:txBody>
      </p:sp>
      <p:pic>
        <p:nvPicPr>
          <p:cNvPr id="11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64" y="4028392"/>
            <a:ext cx="287949" cy="27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4419492" y="3966881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5283588" y="3966881"/>
            <a:ext cx="3561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120" name="직사각형 119"/>
          <p:cNvSpPr/>
          <p:nvPr/>
        </p:nvSpPr>
        <p:spPr bwMode="auto">
          <a:xfrm>
            <a:off x="4724213" y="3962457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5571620" y="3962457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831096" y="3962457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나타내어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6846" y="3957159"/>
            <a:ext cx="143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묶음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75934" y="3518552"/>
            <a:ext cx="6667165" cy="1695143"/>
            <a:chOff x="175934" y="3518552"/>
            <a:chExt cx="6667165" cy="1695143"/>
          </a:xfrm>
        </p:grpSpPr>
        <p:grpSp>
          <p:nvGrpSpPr>
            <p:cNvPr id="59" name="그룹 58"/>
            <p:cNvGrpSpPr/>
            <p:nvPr/>
          </p:nvGrpSpPr>
          <p:grpSpPr>
            <a:xfrm>
              <a:off x="175934" y="3518552"/>
              <a:ext cx="6667165" cy="1695143"/>
              <a:chOff x="179512" y="3652271"/>
              <a:chExt cx="6667165" cy="1621019"/>
            </a:xfrm>
          </p:grpSpPr>
          <p:sp>
            <p:nvSpPr>
              <p:cNvPr id="61" name="직각 삼각형 60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79512" y="4014210"/>
                <a:ext cx="6667165" cy="10709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3652271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" name="직사각형 2"/>
            <p:cNvSpPr/>
            <p:nvPr/>
          </p:nvSpPr>
          <p:spPr>
            <a:xfrm>
              <a:off x="468052" y="4005064"/>
              <a:ext cx="4572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의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배는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20×3=60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씩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묶음은 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30×3=90</a:t>
              </a:r>
              <a:r>
                <a:rPr lang="ko-KR" altLang="en-US" sz="18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69" y="4149080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69" y="4581128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4E5729D-7CB5-4C0E-A3DB-5223882B44A5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42707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23628" y="2637008"/>
            <a:ext cx="4786513" cy="2232152"/>
            <a:chOff x="449463" y="2166872"/>
            <a:chExt cx="6119091" cy="252425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463" y="2166872"/>
              <a:ext cx="6119091" cy="2524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1001203" y="2375592"/>
              <a:ext cx="7264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10×8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001203" y="3203684"/>
              <a:ext cx="7264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10×4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001203" y="4005064"/>
              <a:ext cx="7264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10×9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688124" y="2375592"/>
              <a:ext cx="4379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688124" y="3203684"/>
              <a:ext cx="4379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688124" y="4031776"/>
              <a:ext cx="4379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</a:p>
          </p:txBody>
        </p:sp>
        <p:cxnSp>
          <p:nvCxnSpPr>
            <p:cNvPr id="5" name="직선 연결선 4"/>
            <p:cNvCxnSpPr/>
            <p:nvPr/>
          </p:nvCxnSpPr>
          <p:spPr bwMode="auto">
            <a:xfrm>
              <a:off x="2231740" y="2530936"/>
              <a:ext cx="3132348" cy="857414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 flipV="1">
              <a:off x="2231740" y="2560258"/>
              <a:ext cx="3148455" cy="828092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2231740" y="4189730"/>
              <a:ext cx="3148455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타원 46"/>
          <p:cNvSpPr/>
          <p:nvPr/>
        </p:nvSpPr>
        <p:spPr>
          <a:xfrm>
            <a:off x="1075359" y="25294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569013" y="26115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미니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 사용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711028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751626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0946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4_1_3_01.sgv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\lesson04\ops\4\images\4_1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711028" y="2105338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847574" y="1965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0C7AFA0-A054-4619-8729-B46B4C24C556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1223628" y="2637008"/>
            <a:ext cx="4786513" cy="2232152"/>
            <a:chOff x="449463" y="2166872"/>
            <a:chExt cx="6119091" cy="2524256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463" y="2166872"/>
              <a:ext cx="6119091" cy="2524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직사각형 54"/>
            <p:cNvSpPr/>
            <p:nvPr/>
          </p:nvSpPr>
          <p:spPr>
            <a:xfrm>
              <a:off x="1001203" y="2375592"/>
              <a:ext cx="7264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10×8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001203" y="3203684"/>
              <a:ext cx="7264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10×4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01203" y="4005064"/>
              <a:ext cx="7264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10×9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688124" y="2375592"/>
              <a:ext cx="4379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688124" y="3203684"/>
              <a:ext cx="4379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688124" y="4031776"/>
              <a:ext cx="4379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</a:p>
          </p:txBody>
        </p:sp>
        <p:cxnSp>
          <p:nvCxnSpPr>
            <p:cNvPr id="84" name="직선 연결선 83"/>
            <p:cNvCxnSpPr/>
            <p:nvPr/>
          </p:nvCxnSpPr>
          <p:spPr bwMode="auto">
            <a:xfrm>
              <a:off x="2231740" y="2530936"/>
              <a:ext cx="3132348" cy="857414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 bwMode="auto">
            <a:xfrm flipV="1">
              <a:off x="2231740" y="2560258"/>
              <a:ext cx="3148455" cy="828092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2231740" y="4189730"/>
              <a:ext cx="3148455" cy="0"/>
            </a:xfrm>
            <a:prstGeom prst="lin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4" name="TextBox 43"/>
          <p:cNvSpPr txBox="1"/>
          <p:nvPr/>
        </p:nvSpPr>
        <p:spPr>
          <a:xfrm>
            <a:off x="5051645" y="2131398"/>
            <a:ext cx="163186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해서 </a:t>
            </a:r>
            <a:r>
              <a:rPr lang="ko-KR" altLang="en-US" sz="900" b="1" spc="-150" dirty="0">
                <a:latin typeface="맑은 고딕" pitchFamily="50" charset="-127"/>
                <a:ea typeface="맑은 고딕" pitchFamily="50" charset="-127"/>
              </a:rPr>
              <a:t>점</a:t>
            </a:r>
            <a:r>
              <a:rPr lang="ko-KR" altLang="en-US" sz="900" spc="-150" dirty="0">
                <a:latin typeface="맑은 고딕" pitchFamily="50" charset="-127"/>
                <a:ea typeface="맑은 고딕" pitchFamily="50" charset="-127"/>
              </a:rPr>
              <a:t>을 연결하세요</a:t>
            </a:r>
            <a:r>
              <a:rPr lang="en-US" altLang="ko-KR" sz="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52028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0002 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suhi_h_0301_04_0002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01203" y="4005064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10×9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727756" y="4005064"/>
            <a:ext cx="43794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2231740" y="4189730"/>
            <a:ext cx="314845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1" name="그림 10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9299" y="3753036"/>
            <a:ext cx="360000" cy="3550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029346" y="1088740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75934" y="3138026"/>
            <a:ext cx="6667165" cy="2091174"/>
            <a:chOff x="175934" y="3122509"/>
            <a:chExt cx="6667165" cy="2091174"/>
          </a:xfrm>
        </p:grpSpPr>
        <p:grpSp>
          <p:nvGrpSpPr>
            <p:cNvPr id="69" name="그룹 68"/>
            <p:cNvGrpSpPr/>
            <p:nvPr/>
          </p:nvGrpSpPr>
          <p:grpSpPr>
            <a:xfrm>
              <a:off x="175934" y="3122509"/>
              <a:ext cx="6667165" cy="2091174"/>
              <a:chOff x="179512" y="3273554"/>
              <a:chExt cx="6667165" cy="1999736"/>
            </a:xfrm>
          </p:grpSpPr>
          <p:sp>
            <p:nvSpPr>
              <p:cNvPr id="76" name="직각 삼각형 75"/>
              <p:cNvSpPr/>
              <p:nvPr/>
            </p:nvSpPr>
            <p:spPr>
              <a:xfrm flipH="1" flipV="1">
                <a:off x="5261885" y="5085183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179512" y="3652272"/>
                <a:ext cx="6667165" cy="143291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83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822" y="3273554"/>
                <a:ext cx="981075" cy="361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" name="직사각형 69"/>
            <p:cNvSpPr/>
            <p:nvPr/>
          </p:nvSpPr>
          <p:spPr>
            <a:xfrm>
              <a:off x="503548" y="3609020"/>
              <a:ext cx="4572000" cy="13388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10×8=80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10×4=40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10×9=90</a:t>
              </a:r>
              <a:endParaRPr lang="ko-KR" altLang="en-US" sz="1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73" y="4188810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73" y="4603490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73" y="3773523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1" name="타원 90">
            <a:extLst>
              <a:ext uri="{FF2B5EF4-FFF2-40B4-BE49-F238E27FC236}">
                <a16:creationId xmlns:a16="http://schemas.microsoft.com/office/drawing/2014/main" id="{E5199525-A4BF-4E2B-B7FE-F4CCDC0C99B0}"/>
              </a:ext>
            </a:extLst>
          </p:cNvPr>
          <p:cNvSpPr/>
          <p:nvPr/>
        </p:nvSpPr>
        <p:spPr>
          <a:xfrm>
            <a:off x="7416316" y="4509120"/>
            <a:ext cx="1224136" cy="1260140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2562569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42507</TotalTime>
  <Words>1459</Words>
  <Application>Microsoft Office PowerPoint</Application>
  <PresentationFormat>화면 슬라이드 쇼(4:3)</PresentationFormat>
  <Paragraphs>458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7525</cp:revision>
  <dcterms:created xsi:type="dcterms:W3CDTF">2008-07-15T12:19:11Z</dcterms:created>
  <dcterms:modified xsi:type="dcterms:W3CDTF">2022-03-14T02:01:39Z</dcterms:modified>
</cp:coreProperties>
</file>