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410" r:id="rId5"/>
    <p:sldId id="1374" r:id="rId6"/>
    <p:sldId id="1420" r:id="rId7"/>
    <p:sldId id="1421" r:id="rId8"/>
    <p:sldId id="1422" r:id="rId9"/>
    <p:sldId id="1423" r:id="rId10"/>
    <p:sldId id="1424" r:id="rId11"/>
    <p:sldId id="1425" r:id="rId12"/>
    <p:sldId id="1380" r:id="rId13"/>
    <p:sldId id="1426" r:id="rId14"/>
    <p:sldId id="1382" r:id="rId15"/>
    <p:sldId id="1397" r:id="rId16"/>
    <p:sldId id="1427" r:id="rId17"/>
    <p:sldId id="1399" r:id="rId18"/>
    <p:sldId id="1401" r:id="rId19"/>
    <p:sldId id="1403" r:id="rId20"/>
    <p:sldId id="1429" r:id="rId21"/>
    <p:sldId id="1430" r:id="rId22"/>
    <p:sldId id="1405" r:id="rId23"/>
    <p:sldId id="1432" r:id="rId24"/>
    <p:sldId id="1407" r:id="rId25"/>
    <p:sldId id="1434" r:id="rId26"/>
    <p:sldId id="1408" r:id="rId27"/>
    <p:sldId id="1435" r:id="rId28"/>
    <p:sldId id="1409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205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328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545669" y="3501008"/>
            <a:ext cx="61731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545669" y="4026550"/>
            <a:ext cx="45471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그림은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9741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545669" y="460261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직선을 찾아 기호로 나타내면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도는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ㅂㅁ입니다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66412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943753" y="3933056"/>
            <a:ext cx="1896499" cy="391835"/>
            <a:chOff x="4741056" y="3580451"/>
            <a:chExt cx="1896499" cy="39183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056" y="3580451"/>
              <a:ext cx="1896499" cy="3918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>
              <a:off x="5092849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20303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40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9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3528" y="2208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96" y="2239306"/>
            <a:ext cx="2424391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3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3172609" y="2354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6" name="TextBox 43"/>
          <p:cNvSpPr txBox="1"/>
          <p:nvPr/>
        </p:nvSpPr>
        <p:spPr>
          <a:xfrm>
            <a:off x="467544" y="3104964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주어진 각은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ㅂㅁㄹ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이므로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55804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/>
          <p:cNvSpPr txBox="1"/>
          <p:nvPr/>
        </p:nvSpPr>
        <p:spPr>
          <a:xfrm>
            <a:off x="695781" y="3865701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변은 변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ㅁㄹ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ㅁㅂ의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922733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43"/>
          <p:cNvSpPr txBox="1"/>
          <p:nvPr/>
        </p:nvSpPr>
        <p:spPr>
          <a:xfrm>
            <a:off x="695782" y="4239209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에서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도는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ㅂㅁㄹ입니다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431529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43"/>
          <p:cNvSpPr txBox="1"/>
          <p:nvPr/>
        </p:nvSpPr>
        <p:spPr>
          <a:xfrm>
            <a:off x="695782" y="3479522"/>
            <a:ext cx="60861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,  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꼭짓점은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이고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TextBox 43"/>
          <p:cNvSpPr txBox="1"/>
          <p:nvPr/>
        </p:nvSpPr>
        <p:spPr>
          <a:xfrm>
            <a:off x="467544" y="4631650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잘못 설명한 것은       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47671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39" y="3470398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5" y="3839562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00" y="4635334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423560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68" y="2227626"/>
            <a:ext cx="4124128" cy="285755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328901" y="4129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41393" y="4168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52020" y="3055718"/>
            <a:ext cx="298595" cy="20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ㄱㄷㄴ을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타원 65"/>
          <p:cNvSpPr/>
          <p:nvPr/>
        </p:nvSpPr>
        <p:spPr>
          <a:xfrm>
            <a:off x="1539158" y="241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99980" y="2016862"/>
            <a:ext cx="1644985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그리세요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5024070" y="1840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051720" y="3157334"/>
            <a:ext cx="2628292" cy="10831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H="1">
            <a:off x="3698948" y="3127726"/>
            <a:ext cx="981064" cy="130254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>
          <a:xfrm>
            <a:off x="3749434" y="3102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3" y="5710651"/>
            <a:ext cx="1080000" cy="33962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76" y="5301208"/>
            <a:ext cx="1080000" cy="339623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5779755" y="517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28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2_7_6_solve.png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9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6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2" y="356901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807854" y="4181087"/>
            <a:ext cx="4178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직각은 모두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160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763219" y="3497011"/>
            <a:ext cx="422338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주어진 그림에서 찾을 수 있는 직각은 오른쪽과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609" y="3104964"/>
            <a:ext cx="1817639" cy="182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1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1998" y="2088109"/>
            <a:ext cx="3123760" cy="2664241"/>
            <a:chOff x="2025027" y="2016451"/>
            <a:chExt cx="3123760" cy="26642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5027" y="2016451"/>
              <a:ext cx="3123760" cy="2664241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2693272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022353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72951" y="4109533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36342" y="303811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5267" y="2364632"/>
              <a:ext cx="246773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선분과 이어서 직각을 그릴 수 있는 점을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33126" y="958659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아래 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3170819" y="4855272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50" y="4677772"/>
            <a:ext cx="360000" cy="355000"/>
          </a:xfrm>
          <a:prstGeom prst="rect">
            <a:avLst/>
          </a:prstGeom>
        </p:spPr>
      </p:pic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12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2_7_8_01.sgv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47" y="2600908"/>
            <a:ext cx="1453835" cy="12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92" y="305534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843729" y="2077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648228" y="292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29329" y="2242318"/>
            <a:ext cx="4404550" cy="2986882"/>
            <a:chOff x="1429329" y="2060848"/>
            <a:chExt cx="4404550" cy="29868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9329" y="2060848"/>
              <a:ext cx="4404550" cy="2986882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2328901" y="4113076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5916" y="407707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535996" y="2721711"/>
              <a:ext cx="298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옮겨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3" name="타원 62"/>
          <p:cNvSpPr/>
          <p:nvPr/>
        </p:nvSpPr>
        <p:spPr>
          <a:xfrm>
            <a:off x="1330826" y="2409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124373" y="2016862"/>
            <a:ext cx="1809484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889422" y="1972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보기 클릭 시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60" y="5691601"/>
            <a:ext cx="1080000" cy="33962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83" y="5282158"/>
            <a:ext cx="1080000" cy="339623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3331924" y="3250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715622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92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35" y="3975208"/>
            <a:ext cx="1598301" cy="101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5055" y="3841063"/>
            <a:ext cx="365829" cy="37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/>
              <a:t>~</a:t>
            </a:r>
            <a:endParaRPr lang="ko-KR" altLang="en-US" sz="1800" dirty="0" smtClean="0"/>
          </a:p>
        </p:txBody>
      </p:sp>
      <p:sp>
        <p:nvSpPr>
          <p:cNvPr id="144" name="TextBox 43"/>
          <p:cNvSpPr txBox="1"/>
          <p:nvPr/>
        </p:nvSpPr>
        <p:spPr>
          <a:xfrm>
            <a:off x="1167445" y="3827922"/>
            <a:ext cx="37560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47795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3027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3962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9194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27131" y="36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36512" y="381575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[     ~     ]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008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5400" y="1485597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27131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1311611" y="2116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타원 131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33126" y="958659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28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2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8" name="TextBox 43"/>
          <p:cNvSpPr txBox="1"/>
          <p:nvPr/>
        </p:nvSpPr>
        <p:spPr>
          <a:xfrm>
            <a:off x="684830" y="447311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직각삼각형은 가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마입니다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43"/>
          <p:cNvSpPr txBox="1"/>
          <p:nvPr/>
        </p:nvSpPr>
        <p:spPr>
          <a:xfrm>
            <a:off x="684832" y="3969060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341" y="3861864"/>
            <a:ext cx="1400129" cy="111044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59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44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3126" y="9586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타원 13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93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663837" y="4509120"/>
            <a:ext cx="3614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라입니다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43"/>
          <p:cNvSpPr txBox="1"/>
          <p:nvPr/>
        </p:nvSpPr>
        <p:spPr>
          <a:xfrm>
            <a:off x="655208" y="3990546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54" y="3877851"/>
            <a:ext cx="1360170" cy="991309"/>
          </a:xfrm>
          <a:prstGeom prst="rect">
            <a:avLst/>
          </a:prstGeom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sp>
        <p:nvSpPr>
          <p:cNvPr id="116" name="타원 115"/>
          <p:cNvSpPr/>
          <p:nvPr/>
        </p:nvSpPr>
        <p:spPr>
          <a:xfrm>
            <a:off x="1780031" y="2022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12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43"/>
          <p:cNvSpPr txBox="1"/>
          <p:nvPr/>
        </p:nvSpPr>
        <p:spPr>
          <a:xfrm>
            <a:off x="699841" y="4589827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사입니다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699842" y="3887920"/>
            <a:ext cx="47815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각이 모두 직각이고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변의 길이가 모두 같은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6" y="3841594"/>
            <a:ext cx="1148536" cy="10867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9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033126" y="958659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06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2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936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1475652"/>
            <a:ext cx="6667165" cy="3761641"/>
            <a:chOff x="192745" y="-139953"/>
            <a:chExt cx="6667165" cy="376164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39617"/>
              <a:ext cx="6667165" cy="3391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-1399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6" y="1880828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11560" y="1808820"/>
            <a:ext cx="60323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도형에서 찾을 수 있는 크고 작은 직각삼각형은 다음과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719572" y="465313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직각삼각형은 모두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167" y="2132856"/>
            <a:ext cx="2666462" cy="25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63499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88224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사각형의 같은 점과 다른 점을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485868" y="5148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76" y="2024844"/>
            <a:ext cx="3897478" cy="160876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292704" y="3762730"/>
            <a:ext cx="52955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네 각이 모두 직각입니다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3628844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1292704" y="4367314"/>
            <a:ext cx="5295520" cy="718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왼쪽 사각형은 네 변의 길이가 모두 같지만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 사각형은 그렇지 않습니다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4233428"/>
            <a:ext cx="360000" cy="355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384743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4380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01951" y="347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31640" y="3696491"/>
            <a:ext cx="353227" cy="9617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62067" y="3523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다른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박스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08062" y="3759269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8062" y="4401108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른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1875" y="3723332"/>
            <a:ext cx="940192" cy="1124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9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3203848" y="4720054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341" y="4542554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234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21" y="2384884"/>
            <a:ext cx="3998009" cy="207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42246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80" y="2273012"/>
            <a:ext cx="3451786" cy="179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64959" y="4059465"/>
            <a:ext cx="6667165" cy="1157680"/>
            <a:chOff x="179512" y="2139967"/>
            <a:chExt cx="6667165" cy="3133323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43"/>
          <p:cNvSpPr txBox="1"/>
          <p:nvPr/>
        </p:nvSpPr>
        <p:spPr>
          <a:xfrm>
            <a:off x="503414" y="4592451"/>
            <a:ext cx="3738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732044" y="4587507"/>
            <a:ext cx="1856180" cy="353661"/>
            <a:chOff x="4654438" y="2119117"/>
            <a:chExt cx="2041798" cy="517795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619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191042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136" y="4122751"/>
            <a:ext cx="360000" cy="35500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53033" y="3779515"/>
            <a:ext cx="4626906" cy="398356"/>
            <a:chOff x="206349" y="4110764"/>
            <a:chExt cx="4626906" cy="398356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135892"/>
              <a:ext cx="354251" cy="37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06349" y="4110764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[     ~     ]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146895"/>
              <a:ext cx="373229" cy="3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43"/>
            <p:cNvSpPr txBox="1"/>
            <p:nvPr/>
          </p:nvSpPr>
          <p:spPr>
            <a:xfrm>
              <a:off x="1395958" y="4122751"/>
              <a:ext cx="343729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도형을 보고 물음에 답해 보세요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8" name="타원 107"/>
          <p:cNvSpPr/>
          <p:nvPr/>
        </p:nvSpPr>
        <p:spPr>
          <a:xfrm>
            <a:off x="-109156" y="3645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204893" y="2130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162" y="2224584"/>
            <a:ext cx="6523094" cy="16004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520005" y="4274944"/>
            <a:ext cx="59905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ㅇㅅ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108726"/>
            <a:ext cx="360000" cy="35500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519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1" name="TextBox 43"/>
          <p:cNvSpPr txBox="1"/>
          <p:nvPr/>
        </p:nvSpPr>
        <p:spPr>
          <a:xfrm>
            <a:off x="545535" y="346500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896036" y="3903431"/>
            <a:ext cx="1856180" cy="353661"/>
            <a:chOff x="4654438" y="728986"/>
            <a:chExt cx="2041798" cy="517795"/>
          </a:xfrm>
        </p:grpSpPr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728986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4744707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00192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43"/>
          <p:cNvSpPr txBox="1"/>
          <p:nvPr/>
        </p:nvSpPr>
        <p:spPr>
          <a:xfrm>
            <a:off x="545535" y="3923072"/>
            <a:ext cx="4555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그림은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00506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43"/>
          <p:cNvSpPr txBox="1"/>
          <p:nvPr/>
        </p:nvSpPr>
        <p:spPr>
          <a:xfrm>
            <a:off x="545535" y="4423601"/>
            <a:ext cx="61428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선분을 모두 찾으면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ㅇㅅ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50912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589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43"/>
          <p:cNvSpPr txBox="1"/>
          <p:nvPr/>
        </p:nvSpPr>
        <p:spPr>
          <a:xfrm>
            <a:off x="611560" y="3500001"/>
            <a:ext cx="61976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186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611560" y="400506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그림은 반직선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ㄱㄴ이라고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159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3"/>
          <p:cNvSpPr txBox="1"/>
          <p:nvPr/>
        </p:nvSpPr>
        <p:spPr>
          <a:xfrm>
            <a:off x="611560" y="454512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반직선을 찾아 기호로 나타내면 반직선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ㄷㄹ입니다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713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247964" y="3969060"/>
            <a:ext cx="1854932" cy="418422"/>
            <a:chOff x="4985320" y="4126702"/>
            <a:chExt cx="1854932" cy="41842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20" y="4126702"/>
              <a:ext cx="1854932" cy="4184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5018051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45859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57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42819</TotalTime>
  <Words>2339</Words>
  <Application>Microsoft Office PowerPoint</Application>
  <PresentationFormat>화면 슬라이드 쇼(4:3)</PresentationFormat>
  <Paragraphs>1077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7739</cp:revision>
  <dcterms:created xsi:type="dcterms:W3CDTF">2008-07-15T12:19:11Z</dcterms:created>
  <dcterms:modified xsi:type="dcterms:W3CDTF">2022-02-21T04:50:54Z</dcterms:modified>
</cp:coreProperties>
</file>