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782" r:id="rId2"/>
    <p:sldId id="783" r:id="rId3"/>
    <p:sldId id="1372" r:id="rId4"/>
    <p:sldId id="1338" r:id="rId5"/>
    <p:sldId id="1401" r:id="rId6"/>
    <p:sldId id="1396" r:id="rId7"/>
    <p:sldId id="1402" r:id="rId8"/>
    <p:sldId id="1374" r:id="rId9"/>
    <p:sldId id="1403" r:id="rId10"/>
    <p:sldId id="1397" r:id="rId11"/>
    <p:sldId id="1404" r:id="rId12"/>
    <p:sldId id="1398" r:id="rId13"/>
    <p:sldId id="1405" r:id="rId14"/>
    <p:sldId id="1391" r:id="rId15"/>
    <p:sldId id="1406" r:id="rId16"/>
    <p:sldId id="1393" r:id="rId17"/>
    <p:sldId id="1407" r:id="rId1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0CE"/>
    <a:srgbClr val="E3DAEC"/>
    <a:srgbClr val="C3D6EE"/>
    <a:srgbClr val="C6D5ED"/>
    <a:srgbClr val="FFE19B"/>
    <a:srgbClr val="DCD2B9"/>
    <a:srgbClr val="FEFEFE"/>
    <a:srgbClr val="ECE5F1"/>
    <a:srgbClr val="D4EC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6686" autoAdjust="0"/>
  </p:normalViewPr>
  <p:slideViewPr>
    <p:cSldViewPr>
      <p:cViewPr varScale="1">
        <p:scale>
          <a:sx n="104" d="100"/>
          <a:sy n="104" d="100"/>
        </p:scale>
        <p:origin x="-426" y="-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37095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김범수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2022.01.08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11371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뛰어 세기를 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suhi_h_0401_01_0006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CB58106C-943E-44E1-B125-B4B37BB75F14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856EBDBE-08C8-4953-B625-350750B4F8E4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E8264217-CD00-4FE4-A13E-A8D183270063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CF82691B-96BA-4D2B-8425-A0B9065FB9DC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A17A2180-7C89-4535-A451-569BBC381ACA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AB6E4DAC-EAB6-4D49-86F8-38B75D5C9B55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43">
            <a:extLst>
              <a:ext uri="{FF2B5EF4-FFF2-40B4-BE49-F238E27FC236}">
                <a16:creationId xmlns:a16="http://schemas.microsoft.com/office/drawing/2014/main" xmlns="" id="{2BE7E0E5-AB52-4497-A942-01C1E8A1984A}"/>
              </a:ext>
            </a:extLst>
          </p:cNvPr>
          <p:cNvSpPr txBox="1"/>
          <p:nvPr/>
        </p:nvSpPr>
        <p:spPr>
          <a:xfrm>
            <a:off x="657363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뛰어 세어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7F2A184-3193-47C6-A480-AD829BCB5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965"/>
          <a:stretch/>
        </p:blipFill>
        <p:spPr>
          <a:xfrm>
            <a:off x="159392" y="2528900"/>
            <a:ext cx="6768244" cy="1874955"/>
          </a:xfrm>
          <a:prstGeom prst="rect">
            <a:avLst/>
          </a:prstGeom>
        </p:spPr>
      </p:pic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BA615DC5-3F3C-4A49-85B6-D4355CD7C0A9}"/>
              </a:ext>
            </a:extLst>
          </p:cNvPr>
          <p:cNvSpPr/>
          <p:nvPr/>
        </p:nvSpPr>
        <p:spPr>
          <a:xfrm>
            <a:off x="607104" y="3606875"/>
            <a:ext cx="616523" cy="220767"/>
          </a:xfrm>
          <a:prstGeom prst="rect">
            <a:avLst/>
          </a:prstGeom>
          <a:solidFill>
            <a:srgbClr val="C3D6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53">
            <a:extLst>
              <a:ext uri="{FF2B5EF4-FFF2-40B4-BE49-F238E27FC236}">
                <a16:creationId xmlns:a16="http://schemas.microsoft.com/office/drawing/2014/main" xmlns="" id="{AC80BEFC-A901-493D-BAE8-75B43DCF03EF}"/>
              </a:ext>
            </a:extLst>
          </p:cNvPr>
          <p:cNvSpPr txBox="1"/>
          <p:nvPr/>
        </p:nvSpPr>
        <p:spPr>
          <a:xfrm>
            <a:off x="355074" y="3539759"/>
            <a:ext cx="11205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50435454-F946-4AFA-B97D-A921C274AC64}"/>
              </a:ext>
            </a:extLst>
          </p:cNvPr>
          <p:cNvSpPr/>
          <p:nvPr/>
        </p:nvSpPr>
        <p:spPr bwMode="auto">
          <a:xfrm>
            <a:off x="1658242" y="3876495"/>
            <a:ext cx="1238418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1390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xmlns="" id="{2E063041-0E7F-466E-9928-B886929C0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210" y="3695650"/>
            <a:ext cx="360000" cy="355000"/>
          </a:xfrm>
          <a:prstGeom prst="rect">
            <a:avLst/>
          </a:prstGeom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AA0EA141-7160-46CB-A03E-41BD6445C6E6}"/>
              </a:ext>
            </a:extLst>
          </p:cNvPr>
          <p:cNvSpPr/>
          <p:nvPr/>
        </p:nvSpPr>
        <p:spPr bwMode="auto">
          <a:xfrm>
            <a:off x="4323308" y="3876495"/>
            <a:ext cx="1238418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1410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xmlns="" id="{B7980E31-3BA5-47B8-9DE5-7AB98A88D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276" y="3695650"/>
            <a:ext cx="360000" cy="355000"/>
          </a:xfrm>
          <a:prstGeom prst="rect">
            <a:avLst/>
          </a:prstGeom>
        </p:spPr>
      </p:pic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36ABC4B9-F2A2-4299-B547-6532FD7F3613}"/>
              </a:ext>
            </a:extLst>
          </p:cNvPr>
          <p:cNvSpPr/>
          <p:nvPr/>
        </p:nvSpPr>
        <p:spPr bwMode="auto">
          <a:xfrm>
            <a:off x="2952844" y="3579827"/>
            <a:ext cx="1238418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1400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pic>
        <p:nvPicPr>
          <p:cNvPr id="144" name="그림 143">
            <a:extLst>
              <a:ext uri="{FF2B5EF4-FFF2-40B4-BE49-F238E27FC236}">
                <a16:creationId xmlns:a16="http://schemas.microsoft.com/office/drawing/2014/main" xmlns="" id="{2AB84367-44BA-4E25-8237-240606224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812" y="3398982"/>
            <a:ext cx="360000" cy="355000"/>
          </a:xfrm>
          <a:prstGeom prst="rect">
            <a:avLst/>
          </a:prstGeom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BBA3C5DE-D718-495B-938C-1565C79BB9B7}"/>
              </a:ext>
            </a:extLst>
          </p:cNvPr>
          <p:cNvSpPr/>
          <p:nvPr/>
        </p:nvSpPr>
        <p:spPr bwMode="auto">
          <a:xfrm>
            <a:off x="5635292" y="3540584"/>
            <a:ext cx="1238418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1420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pic>
        <p:nvPicPr>
          <p:cNvPr id="146" name="그림 145">
            <a:extLst>
              <a:ext uri="{FF2B5EF4-FFF2-40B4-BE49-F238E27FC236}">
                <a16:creationId xmlns:a16="http://schemas.microsoft.com/office/drawing/2014/main" xmlns="" id="{76F7297A-EB2A-488A-AD04-27D2D5B91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260" y="3359739"/>
            <a:ext cx="360000" cy="355000"/>
          </a:xfrm>
          <a:prstGeom prst="rect">
            <a:avLst/>
          </a:prstGeom>
        </p:spPr>
      </p:pic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9120488B-16A0-49EE-9E2C-97CA0E75F3B5}"/>
              </a:ext>
            </a:extLst>
          </p:cNvPr>
          <p:cNvSpPr/>
          <p:nvPr/>
        </p:nvSpPr>
        <p:spPr>
          <a:xfrm>
            <a:off x="562924" y="2651687"/>
            <a:ext cx="1476164" cy="2351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53">
            <a:extLst>
              <a:ext uri="{FF2B5EF4-FFF2-40B4-BE49-F238E27FC236}">
                <a16:creationId xmlns:a16="http://schemas.microsoft.com/office/drawing/2014/main" xmlns="" id="{D8CC303C-0712-4973-8FF5-7AB65F65D7AC}"/>
              </a:ext>
            </a:extLst>
          </p:cNvPr>
          <p:cNvSpPr txBox="1"/>
          <p:nvPr/>
        </p:nvSpPr>
        <p:spPr>
          <a:xfrm>
            <a:off x="190251" y="2599988"/>
            <a:ext cx="22215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만씩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뛰어 세기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안에 텍스트 들어가게 크기 조절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68328F36-5CA1-4845-8DAF-C5699CD1BB57}"/>
              </a:ext>
            </a:extLst>
          </p:cNvPr>
          <p:cNvGrpSpPr/>
          <p:nvPr/>
        </p:nvGrpSpPr>
        <p:grpSpPr>
          <a:xfrm>
            <a:off x="2895744" y="5299455"/>
            <a:ext cx="1273826" cy="199668"/>
            <a:chOff x="319554" y="1245924"/>
            <a:chExt cx="2636592" cy="423864"/>
          </a:xfrm>
        </p:grpSpPr>
        <p:pic>
          <p:nvPicPr>
            <p:cNvPr id="65" name="Picture 11">
              <a:extLst>
                <a:ext uri="{FF2B5EF4-FFF2-40B4-BE49-F238E27FC236}">
                  <a16:creationId xmlns:a16="http://schemas.microsoft.com/office/drawing/2014/main" xmlns="" id="{6DADD3D4-1D75-4F16-BA6D-0F50E6AD1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>
              <a:extLst>
                <a:ext uri="{FF2B5EF4-FFF2-40B4-BE49-F238E27FC236}">
                  <a16:creationId xmlns:a16="http://schemas.microsoft.com/office/drawing/2014/main" xmlns="" id="{0E05DE8B-8A5C-4089-8D24-DB87A56BA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>
              <a:extLst>
                <a:ext uri="{FF2B5EF4-FFF2-40B4-BE49-F238E27FC236}">
                  <a16:creationId xmlns:a16="http://schemas.microsoft.com/office/drawing/2014/main" xmlns="" id="{C543A253-89D9-464C-B557-2C073E40EC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>
              <a:extLst>
                <a:ext uri="{FF2B5EF4-FFF2-40B4-BE49-F238E27FC236}">
                  <a16:creationId xmlns:a16="http://schemas.microsoft.com/office/drawing/2014/main" xmlns="" id="{EED45492-08FD-4AEF-8F50-455C9B922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2390EDB0-1D20-40BA-A89D-7F0419DD8482}"/>
              </a:ext>
            </a:extLst>
          </p:cNvPr>
          <p:cNvSpPr/>
          <p:nvPr/>
        </p:nvSpPr>
        <p:spPr>
          <a:xfrm>
            <a:off x="2572745" y="51341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7526A6B6-F661-45C0-864D-42DF118DD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2390EDB0-1D20-40BA-A89D-7F0419DD8482}"/>
              </a:ext>
            </a:extLst>
          </p:cNvPr>
          <p:cNvSpPr/>
          <p:nvPr/>
        </p:nvSpPr>
        <p:spPr>
          <a:xfrm>
            <a:off x="4649520" y="4958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2390EDB0-1D20-40BA-A89D-7F0419DD8482}"/>
              </a:ext>
            </a:extLst>
          </p:cNvPr>
          <p:cNvSpPr/>
          <p:nvPr/>
        </p:nvSpPr>
        <p:spPr>
          <a:xfrm>
            <a:off x="5727157" y="49614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xmlns="" id="{2390EDB0-1D20-40BA-A89D-7F0419DD8482}"/>
              </a:ext>
            </a:extLst>
          </p:cNvPr>
          <p:cNvSpPr/>
          <p:nvPr/>
        </p:nvSpPr>
        <p:spPr>
          <a:xfrm>
            <a:off x="214388" y="236944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8" name="Group 1072">
            <a:extLst>
              <a:ext uri="{FF2B5EF4-FFF2-40B4-BE49-F238E27FC236}">
                <a16:creationId xmlns:a16="http://schemas.microsoft.com/office/drawing/2014/main" xmlns="" id="{471644A7-3896-46EA-A105-B5E47D13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472837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1_5_3_01.sgv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55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CB58106C-943E-44E1-B125-B4B37BB75F14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856EBDBE-08C8-4953-B625-350750B4F8E4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E8264217-CD00-4FE4-A13E-A8D183270063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CF82691B-96BA-4D2B-8425-A0B9065FB9DC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A17A2180-7C89-4535-A451-569BBC381ACA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AB6E4DAC-EAB6-4D49-86F8-38B75D5C9B55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43">
            <a:extLst>
              <a:ext uri="{FF2B5EF4-FFF2-40B4-BE49-F238E27FC236}">
                <a16:creationId xmlns:a16="http://schemas.microsoft.com/office/drawing/2014/main" xmlns="" id="{2BE7E0E5-AB52-4497-A942-01C1E8A1984A}"/>
              </a:ext>
            </a:extLst>
          </p:cNvPr>
          <p:cNvSpPr txBox="1"/>
          <p:nvPr/>
        </p:nvSpPr>
        <p:spPr>
          <a:xfrm>
            <a:off x="657363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뛰어 세어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7F2A184-3193-47C6-A480-AD829BCB5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965"/>
          <a:stretch/>
        </p:blipFill>
        <p:spPr>
          <a:xfrm>
            <a:off x="159392" y="2528900"/>
            <a:ext cx="6768244" cy="1874955"/>
          </a:xfrm>
          <a:prstGeom prst="rect">
            <a:avLst/>
          </a:prstGeom>
        </p:spPr>
      </p:pic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BA615DC5-3F3C-4A49-85B6-D4355CD7C0A9}"/>
              </a:ext>
            </a:extLst>
          </p:cNvPr>
          <p:cNvSpPr/>
          <p:nvPr/>
        </p:nvSpPr>
        <p:spPr>
          <a:xfrm>
            <a:off x="607104" y="3606875"/>
            <a:ext cx="616523" cy="220767"/>
          </a:xfrm>
          <a:prstGeom prst="rect">
            <a:avLst/>
          </a:prstGeom>
          <a:solidFill>
            <a:srgbClr val="C3D6E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53">
            <a:extLst>
              <a:ext uri="{FF2B5EF4-FFF2-40B4-BE49-F238E27FC236}">
                <a16:creationId xmlns:a16="http://schemas.microsoft.com/office/drawing/2014/main" xmlns="" id="{AC80BEFC-A901-493D-BAE8-75B43DCF03EF}"/>
              </a:ext>
            </a:extLst>
          </p:cNvPr>
          <p:cNvSpPr txBox="1"/>
          <p:nvPr/>
        </p:nvSpPr>
        <p:spPr>
          <a:xfrm>
            <a:off x="355074" y="3539759"/>
            <a:ext cx="11205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1380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xmlns="" id="{50435454-F946-4AFA-B97D-A921C274AC64}"/>
              </a:ext>
            </a:extLst>
          </p:cNvPr>
          <p:cNvSpPr/>
          <p:nvPr/>
        </p:nvSpPr>
        <p:spPr bwMode="auto">
          <a:xfrm>
            <a:off x="1658242" y="3876495"/>
            <a:ext cx="1238418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1390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xmlns="" id="{2E063041-0E7F-466E-9928-B886929C0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210" y="3695650"/>
            <a:ext cx="360000" cy="355000"/>
          </a:xfrm>
          <a:prstGeom prst="rect">
            <a:avLst/>
          </a:prstGeom>
        </p:spPr>
      </p:pic>
      <p:sp>
        <p:nvSpPr>
          <p:cNvPr id="141" name="직사각형 140">
            <a:extLst>
              <a:ext uri="{FF2B5EF4-FFF2-40B4-BE49-F238E27FC236}">
                <a16:creationId xmlns:a16="http://schemas.microsoft.com/office/drawing/2014/main" xmlns="" id="{AA0EA141-7160-46CB-A03E-41BD6445C6E6}"/>
              </a:ext>
            </a:extLst>
          </p:cNvPr>
          <p:cNvSpPr/>
          <p:nvPr/>
        </p:nvSpPr>
        <p:spPr bwMode="auto">
          <a:xfrm>
            <a:off x="4323308" y="3876495"/>
            <a:ext cx="1238418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1410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xmlns="" id="{B7980E31-3BA5-47B8-9DE5-7AB98A88D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276" y="3695650"/>
            <a:ext cx="360000" cy="355000"/>
          </a:xfrm>
          <a:prstGeom prst="rect">
            <a:avLst/>
          </a:prstGeom>
        </p:spPr>
      </p:pic>
      <p:sp>
        <p:nvSpPr>
          <p:cNvPr id="143" name="직사각형 142">
            <a:extLst>
              <a:ext uri="{FF2B5EF4-FFF2-40B4-BE49-F238E27FC236}">
                <a16:creationId xmlns:a16="http://schemas.microsoft.com/office/drawing/2014/main" xmlns="" id="{36ABC4B9-F2A2-4299-B547-6532FD7F3613}"/>
              </a:ext>
            </a:extLst>
          </p:cNvPr>
          <p:cNvSpPr/>
          <p:nvPr/>
        </p:nvSpPr>
        <p:spPr bwMode="auto">
          <a:xfrm>
            <a:off x="2952844" y="3579827"/>
            <a:ext cx="1238418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1400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BBA3C5DE-D718-495B-938C-1565C79BB9B7}"/>
              </a:ext>
            </a:extLst>
          </p:cNvPr>
          <p:cNvSpPr/>
          <p:nvPr/>
        </p:nvSpPr>
        <p:spPr bwMode="auto">
          <a:xfrm>
            <a:off x="5635292" y="3540584"/>
            <a:ext cx="1238418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1420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9120488B-16A0-49EE-9E2C-97CA0E75F3B5}"/>
              </a:ext>
            </a:extLst>
          </p:cNvPr>
          <p:cNvSpPr/>
          <p:nvPr/>
        </p:nvSpPr>
        <p:spPr>
          <a:xfrm>
            <a:off x="562924" y="2651687"/>
            <a:ext cx="1476164" cy="2351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53">
            <a:extLst>
              <a:ext uri="{FF2B5EF4-FFF2-40B4-BE49-F238E27FC236}">
                <a16:creationId xmlns:a16="http://schemas.microsoft.com/office/drawing/2014/main" xmlns="" id="{D8CC303C-0712-4973-8FF5-7AB65F65D7AC}"/>
              </a:ext>
            </a:extLst>
          </p:cNvPr>
          <p:cNvSpPr txBox="1"/>
          <p:nvPr/>
        </p:nvSpPr>
        <p:spPr>
          <a:xfrm>
            <a:off x="190251" y="2599988"/>
            <a:ext cx="22215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만씩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뛰어 세기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xmlns="" id="{68328F36-5CA1-4845-8DAF-C5699CD1BB57}"/>
              </a:ext>
            </a:extLst>
          </p:cNvPr>
          <p:cNvGrpSpPr/>
          <p:nvPr/>
        </p:nvGrpSpPr>
        <p:grpSpPr>
          <a:xfrm>
            <a:off x="2895744" y="5299455"/>
            <a:ext cx="1273826" cy="199668"/>
            <a:chOff x="319554" y="1245924"/>
            <a:chExt cx="2636592" cy="423864"/>
          </a:xfrm>
        </p:grpSpPr>
        <p:pic>
          <p:nvPicPr>
            <p:cNvPr id="65" name="Picture 11">
              <a:extLst>
                <a:ext uri="{FF2B5EF4-FFF2-40B4-BE49-F238E27FC236}">
                  <a16:creationId xmlns:a16="http://schemas.microsoft.com/office/drawing/2014/main" xmlns="" id="{6DADD3D4-1D75-4F16-BA6D-0F50E6AD1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2">
              <a:extLst>
                <a:ext uri="{FF2B5EF4-FFF2-40B4-BE49-F238E27FC236}">
                  <a16:creationId xmlns:a16="http://schemas.microsoft.com/office/drawing/2014/main" xmlns="" id="{0E05DE8B-8A5C-4089-8D24-DB87A56BA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3">
              <a:extLst>
                <a:ext uri="{FF2B5EF4-FFF2-40B4-BE49-F238E27FC236}">
                  <a16:creationId xmlns:a16="http://schemas.microsoft.com/office/drawing/2014/main" xmlns="" id="{C543A253-89D9-464C-B557-2C073E40EC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4">
              <a:extLst>
                <a:ext uri="{FF2B5EF4-FFF2-40B4-BE49-F238E27FC236}">
                  <a16:creationId xmlns:a16="http://schemas.microsoft.com/office/drawing/2014/main" xmlns="" id="{EED45492-08FD-4AEF-8F50-455C9B922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12">
            <a:extLst>
              <a:ext uri="{FF2B5EF4-FFF2-40B4-BE49-F238E27FC236}">
                <a16:creationId xmlns:a16="http://schemas.microsoft.com/office/drawing/2014/main" xmlns="" id="{7526A6B6-F661-45C0-864D-42DF118DD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159161" y="3579828"/>
            <a:ext cx="6667165" cy="1765468"/>
            <a:chOff x="192745" y="4245172"/>
            <a:chExt cx="6667165" cy="1028118"/>
          </a:xfrm>
        </p:grpSpPr>
        <p:sp>
          <p:nvSpPr>
            <p:cNvPr id="43" name="직사각형 42"/>
            <p:cNvSpPr/>
            <p:nvPr/>
          </p:nvSpPr>
          <p:spPr>
            <a:xfrm>
              <a:off x="192745" y="4323737"/>
              <a:ext cx="6667165" cy="7614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38478" y="424517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직각 삼각형 47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52236" y="3924480"/>
            <a:ext cx="6277513" cy="969496"/>
            <a:chOff x="352236" y="4509362"/>
            <a:chExt cx="6277513" cy="969496"/>
          </a:xfrm>
        </p:grpSpPr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236" y="4593678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548874" y="4509362"/>
              <a:ext cx="6080875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만씩 뛰어 세면 십만의 자리 수가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씩 커집니다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단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십만의 자리가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9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이면 다음 수의 십만의 자리는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이 되고 백만의 자리 수가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 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커집니다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.)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222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CB58106C-943E-44E1-B125-B4B37BB75F14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856EBDBE-08C8-4953-B625-350750B4F8E4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E8264217-CD00-4FE4-A13E-A8D183270063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CF82691B-96BA-4D2B-8425-A0B9065FB9DC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A17A2180-7C89-4535-A451-569BBC381ACA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AB6E4DAC-EAB6-4D49-86F8-38B75D5C9B55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43">
            <a:extLst>
              <a:ext uri="{FF2B5EF4-FFF2-40B4-BE49-F238E27FC236}">
                <a16:creationId xmlns:a16="http://schemas.microsoft.com/office/drawing/2014/main" xmlns="" id="{2BE7E0E5-AB52-4497-A942-01C1E8A1984A}"/>
              </a:ext>
            </a:extLst>
          </p:cNvPr>
          <p:cNvSpPr txBox="1"/>
          <p:nvPr/>
        </p:nvSpPr>
        <p:spPr>
          <a:xfrm>
            <a:off x="657363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뛰어 세어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471BC50D-0C88-42E1-A8BA-6F18617E8B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92"/>
          <a:stretch/>
        </p:blipFill>
        <p:spPr>
          <a:xfrm>
            <a:off x="159392" y="2637195"/>
            <a:ext cx="6768244" cy="1776329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6A4EB1D2-50C8-4C3A-92E5-95AFD7B6F66C}"/>
              </a:ext>
            </a:extLst>
          </p:cNvPr>
          <p:cNvSpPr/>
          <p:nvPr/>
        </p:nvSpPr>
        <p:spPr>
          <a:xfrm>
            <a:off x="607103" y="3651507"/>
            <a:ext cx="616523" cy="220767"/>
          </a:xfrm>
          <a:prstGeom prst="rect">
            <a:avLst/>
          </a:prstGeom>
          <a:solidFill>
            <a:srgbClr val="E3DA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53">
            <a:extLst>
              <a:ext uri="{FF2B5EF4-FFF2-40B4-BE49-F238E27FC236}">
                <a16:creationId xmlns:a16="http://schemas.microsoft.com/office/drawing/2014/main" xmlns="" id="{EF12C439-D806-447F-9C65-B94A1550CB22}"/>
              </a:ext>
            </a:extLst>
          </p:cNvPr>
          <p:cNvSpPr txBox="1"/>
          <p:nvPr/>
        </p:nvSpPr>
        <p:spPr>
          <a:xfrm>
            <a:off x="419007" y="3611504"/>
            <a:ext cx="9751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AE3FD75B-7C55-4401-B543-676909EA8D76}"/>
              </a:ext>
            </a:extLst>
          </p:cNvPr>
          <p:cNvSpPr/>
          <p:nvPr/>
        </p:nvSpPr>
        <p:spPr bwMode="auto">
          <a:xfrm>
            <a:off x="1802856" y="3918755"/>
            <a:ext cx="912682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07356793-3D25-4EC8-B036-7B1B746C5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88" y="3737910"/>
            <a:ext cx="360000" cy="355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59819235-6964-458D-AADC-117FC28DCE5E}"/>
              </a:ext>
            </a:extLst>
          </p:cNvPr>
          <p:cNvSpPr/>
          <p:nvPr/>
        </p:nvSpPr>
        <p:spPr bwMode="auto">
          <a:xfrm>
            <a:off x="4491450" y="3918755"/>
            <a:ext cx="912682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7AC31F7C-B9C2-4B2E-87FD-204A89A62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800" y="3737910"/>
            <a:ext cx="360000" cy="3550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E65EA6B-EDE7-4889-9558-3D773CFD72F7}"/>
              </a:ext>
            </a:extLst>
          </p:cNvPr>
          <p:cNvSpPr/>
          <p:nvPr/>
        </p:nvSpPr>
        <p:spPr bwMode="auto">
          <a:xfrm>
            <a:off x="3151614" y="3622087"/>
            <a:ext cx="912682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EDF5C4F8-888B-4F58-8CC5-4F93BDF39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964" y="3441242"/>
            <a:ext cx="360000" cy="35500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D50C3C4-F0AF-4EF3-8990-44924115BB73}"/>
              </a:ext>
            </a:extLst>
          </p:cNvPr>
          <p:cNvSpPr/>
          <p:nvPr/>
        </p:nvSpPr>
        <p:spPr bwMode="auto">
          <a:xfrm>
            <a:off x="5841448" y="3624303"/>
            <a:ext cx="912682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72EAE61E-5F63-4809-BACD-0BB33E526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798" y="3443458"/>
            <a:ext cx="360000" cy="3550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0E8A0D7-FA80-4B25-A984-9611652AD4AF}"/>
              </a:ext>
            </a:extLst>
          </p:cNvPr>
          <p:cNvSpPr/>
          <p:nvPr/>
        </p:nvSpPr>
        <p:spPr>
          <a:xfrm>
            <a:off x="530566" y="2769622"/>
            <a:ext cx="1476164" cy="2351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53">
            <a:extLst>
              <a:ext uri="{FF2B5EF4-FFF2-40B4-BE49-F238E27FC236}">
                <a16:creationId xmlns:a16="http://schemas.microsoft.com/office/drawing/2014/main" xmlns="" id="{21AB97C5-4EED-4D3C-9451-16EB693E1A78}"/>
              </a:ext>
            </a:extLst>
          </p:cNvPr>
          <p:cNvSpPr txBox="1"/>
          <p:nvPr/>
        </p:nvSpPr>
        <p:spPr>
          <a:xfrm>
            <a:off x="125535" y="2717923"/>
            <a:ext cx="22862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조씩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뛰어 세기</a:t>
            </a:r>
          </a:p>
        </p:txBody>
      </p:sp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안에 텍스트 들어가게 크기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DC372687-D5E8-4EB5-ADAC-FB28B3AF68AE}"/>
              </a:ext>
            </a:extLst>
          </p:cNvPr>
          <p:cNvGrpSpPr/>
          <p:nvPr/>
        </p:nvGrpSpPr>
        <p:grpSpPr>
          <a:xfrm>
            <a:off x="2808288" y="5357059"/>
            <a:ext cx="1287632" cy="204155"/>
            <a:chOff x="290979" y="2009759"/>
            <a:chExt cx="2665167" cy="433388"/>
          </a:xfrm>
        </p:grpSpPr>
        <p:pic>
          <p:nvPicPr>
            <p:cNvPr id="72" name="Picture 15">
              <a:extLst>
                <a:ext uri="{FF2B5EF4-FFF2-40B4-BE49-F238E27FC236}">
                  <a16:creationId xmlns:a16="http://schemas.microsoft.com/office/drawing/2014/main" xmlns="" id="{0FDEBBC1-ADFB-4F17-80EA-8525A4EACB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>
              <a:extLst>
                <a:ext uri="{FF2B5EF4-FFF2-40B4-BE49-F238E27FC236}">
                  <a16:creationId xmlns:a16="http://schemas.microsoft.com/office/drawing/2014/main" xmlns="" id="{AB62FCF2-6640-43BF-8E37-92413F9D6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2">
              <a:extLst>
                <a:ext uri="{FF2B5EF4-FFF2-40B4-BE49-F238E27FC236}">
                  <a16:creationId xmlns:a16="http://schemas.microsoft.com/office/drawing/2014/main" xmlns="" id="{05D18FA2-E525-4DDE-B6B6-5EC0B1450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6">
              <a:extLst>
                <a:ext uri="{FF2B5EF4-FFF2-40B4-BE49-F238E27FC236}">
                  <a16:creationId xmlns:a16="http://schemas.microsoft.com/office/drawing/2014/main" xmlns="" id="{35EF9D0B-55C4-45B7-BA07-65306446D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6" name="Picture 12">
            <a:extLst>
              <a:ext uri="{FF2B5EF4-FFF2-40B4-BE49-F238E27FC236}">
                <a16:creationId xmlns:a16="http://schemas.microsoft.com/office/drawing/2014/main" xmlns="" id="{7526A6B6-F661-45C0-864D-42DF118DD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xmlns="" id="{2390EDB0-1D20-40BA-A89D-7F0419DD8482}"/>
              </a:ext>
            </a:extLst>
          </p:cNvPr>
          <p:cNvSpPr/>
          <p:nvPr/>
        </p:nvSpPr>
        <p:spPr>
          <a:xfrm>
            <a:off x="4649520" y="4958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xmlns="" id="{2390EDB0-1D20-40BA-A89D-7F0419DD8482}"/>
              </a:ext>
            </a:extLst>
          </p:cNvPr>
          <p:cNvSpPr/>
          <p:nvPr/>
        </p:nvSpPr>
        <p:spPr>
          <a:xfrm>
            <a:off x="6547987" y="4958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xmlns="" id="{2390EDB0-1D20-40BA-A89D-7F0419DD8482}"/>
              </a:ext>
            </a:extLst>
          </p:cNvPr>
          <p:cNvSpPr/>
          <p:nvPr/>
        </p:nvSpPr>
        <p:spPr>
          <a:xfrm>
            <a:off x="177400" y="24911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0" name="Group 1072">
            <a:extLst>
              <a:ext uri="{FF2B5EF4-FFF2-40B4-BE49-F238E27FC236}">
                <a16:creationId xmlns:a16="http://schemas.microsoft.com/office/drawing/2014/main" xmlns="" id="{471644A7-3896-46EA-A105-B5E47D13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645645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1_5_3_02.sgv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76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535E22E-79DF-413E-AC42-FB9C67670D53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839AE4E-7E12-46AC-9026-658CB0011F6C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xmlns="" id="{4F9B7B06-840F-41E6-A0C0-F11D8541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3" name="순서도: 대체 처리 52">
            <a:extLst>
              <a:ext uri="{FF2B5EF4-FFF2-40B4-BE49-F238E27FC236}">
                <a16:creationId xmlns:a16="http://schemas.microsoft.com/office/drawing/2014/main" xmlns="" id="{CB58106C-943E-44E1-B125-B4B37BB75F14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xmlns="" id="{856EBDBE-08C8-4953-B625-350750B4F8E4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순서도: 대체 처리 57">
            <a:extLst>
              <a:ext uri="{FF2B5EF4-FFF2-40B4-BE49-F238E27FC236}">
                <a16:creationId xmlns:a16="http://schemas.microsoft.com/office/drawing/2014/main" xmlns="" id="{E8264217-CD00-4FE4-A13E-A8D183270063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순서도: 대체 처리 59">
            <a:extLst>
              <a:ext uri="{FF2B5EF4-FFF2-40B4-BE49-F238E27FC236}">
                <a16:creationId xmlns:a16="http://schemas.microsoft.com/office/drawing/2014/main" xmlns="" id="{CF82691B-96BA-4D2B-8425-A0B9065FB9DC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A17A2180-7C89-4535-A451-569BBC381ACA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AB6E4DAC-EAB6-4D49-86F8-38B75D5C9B55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TextBox 43">
            <a:extLst>
              <a:ext uri="{FF2B5EF4-FFF2-40B4-BE49-F238E27FC236}">
                <a16:creationId xmlns:a16="http://schemas.microsoft.com/office/drawing/2014/main" xmlns="" id="{2BE7E0E5-AB52-4497-A942-01C1E8A1984A}"/>
              </a:ext>
            </a:extLst>
          </p:cNvPr>
          <p:cNvSpPr txBox="1"/>
          <p:nvPr/>
        </p:nvSpPr>
        <p:spPr>
          <a:xfrm>
            <a:off x="657363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뛰어 세어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471BC50D-0C88-42E1-A8BA-6F18617E8B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92"/>
          <a:stretch/>
        </p:blipFill>
        <p:spPr>
          <a:xfrm>
            <a:off x="159392" y="2637195"/>
            <a:ext cx="6768244" cy="1776329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6A4EB1D2-50C8-4C3A-92E5-95AFD7B6F66C}"/>
              </a:ext>
            </a:extLst>
          </p:cNvPr>
          <p:cNvSpPr/>
          <p:nvPr/>
        </p:nvSpPr>
        <p:spPr>
          <a:xfrm>
            <a:off x="607103" y="3651507"/>
            <a:ext cx="616523" cy="220767"/>
          </a:xfrm>
          <a:prstGeom prst="rect">
            <a:avLst/>
          </a:prstGeom>
          <a:solidFill>
            <a:srgbClr val="E3DAE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53">
            <a:extLst>
              <a:ext uri="{FF2B5EF4-FFF2-40B4-BE49-F238E27FC236}">
                <a16:creationId xmlns:a16="http://schemas.microsoft.com/office/drawing/2014/main" xmlns="" id="{EF12C439-D806-447F-9C65-B94A1550CB22}"/>
              </a:ext>
            </a:extLst>
          </p:cNvPr>
          <p:cNvSpPr txBox="1"/>
          <p:nvPr/>
        </p:nvSpPr>
        <p:spPr>
          <a:xfrm>
            <a:off x="419007" y="3611504"/>
            <a:ext cx="97518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AE3FD75B-7C55-4401-B543-676909EA8D76}"/>
              </a:ext>
            </a:extLst>
          </p:cNvPr>
          <p:cNvSpPr/>
          <p:nvPr/>
        </p:nvSpPr>
        <p:spPr bwMode="auto">
          <a:xfrm>
            <a:off x="1802856" y="3918755"/>
            <a:ext cx="912682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59819235-6964-458D-AADC-117FC28DCE5E}"/>
              </a:ext>
            </a:extLst>
          </p:cNvPr>
          <p:cNvSpPr/>
          <p:nvPr/>
        </p:nvSpPr>
        <p:spPr bwMode="auto">
          <a:xfrm>
            <a:off x="4491450" y="3918755"/>
            <a:ext cx="912682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125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3E65EA6B-EDE7-4889-9558-3D773CFD72F7}"/>
              </a:ext>
            </a:extLst>
          </p:cNvPr>
          <p:cNvSpPr/>
          <p:nvPr/>
        </p:nvSpPr>
        <p:spPr bwMode="auto">
          <a:xfrm>
            <a:off x="3151614" y="3622087"/>
            <a:ext cx="912682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4D50C3C4-F0AF-4EF3-8990-44924115BB73}"/>
              </a:ext>
            </a:extLst>
          </p:cNvPr>
          <p:cNvSpPr/>
          <p:nvPr/>
        </p:nvSpPr>
        <p:spPr bwMode="auto">
          <a:xfrm>
            <a:off x="5841448" y="3624303"/>
            <a:ext cx="912682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E0E8A0D7-FA80-4B25-A984-9611652AD4AF}"/>
              </a:ext>
            </a:extLst>
          </p:cNvPr>
          <p:cNvSpPr/>
          <p:nvPr/>
        </p:nvSpPr>
        <p:spPr>
          <a:xfrm>
            <a:off x="530566" y="2769622"/>
            <a:ext cx="1476164" cy="2351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53">
            <a:extLst>
              <a:ext uri="{FF2B5EF4-FFF2-40B4-BE49-F238E27FC236}">
                <a16:creationId xmlns:a16="http://schemas.microsoft.com/office/drawing/2014/main" xmlns="" id="{21AB97C5-4EED-4D3C-9451-16EB693E1A78}"/>
              </a:ext>
            </a:extLst>
          </p:cNvPr>
          <p:cNvSpPr txBox="1"/>
          <p:nvPr/>
        </p:nvSpPr>
        <p:spPr>
          <a:xfrm>
            <a:off x="125535" y="2717923"/>
            <a:ext cx="22862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조씩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뛰어 세기</a:t>
            </a:r>
          </a:p>
        </p:txBody>
      </p:sp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DC372687-D5E8-4EB5-ADAC-FB28B3AF68AE}"/>
              </a:ext>
            </a:extLst>
          </p:cNvPr>
          <p:cNvGrpSpPr/>
          <p:nvPr/>
        </p:nvGrpSpPr>
        <p:grpSpPr>
          <a:xfrm>
            <a:off x="2808288" y="5357059"/>
            <a:ext cx="1287632" cy="204155"/>
            <a:chOff x="290979" y="2009759"/>
            <a:chExt cx="2665167" cy="433388"/>
          </a:xfrm>
        </p:grpSpPr>
        <p:pic>
          <p:nvPicPr>
            <p:cNvPr id="72" name="Picture 15">
              <a:extLst>
                <a:ext uri="{FF2B5EF4-FFF2-40B4-BE49-F238E27FC236}">
                  <a16:creationId xmlns:a16="http://schemas.microsoft.com/office/drawing/2014/main" xmlns="" id="{0FDEBBC1-ADFB-4F17-80EA-8525A4EACB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>
              <a:extLst>
                <a:ext uri="{FF2B5EF4-FFF2-40B4-BE49-F238E27FC236}">
                  <a16:creationId xmlns:a16="http://schemas.microsoft.com/office/drawing/2014/main" xmlns="" id="{AB62FCF2-6640-43BF-8E37-92413F9D6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2">
              <a:extLst>
                <a:ext uri="{FF2B5EF4-FFF2-40B4-BE49-F238E27FC236}">
                  <a16:creationId xmlns:a16="http://schemas.microsoft.com/office/drawing/2014/main" xmlns="" id="{05D18FA2-E525-4DDE-B6B6-5EC0B1450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6">
              <a:extLst>
                <a:ext uri="{FF2B5EF4-FFF2-40B4-BE49-F238E27FC236}">
                  <a16:creationId xmlns:a16="http://schemas.microsoft.com/office/drawing/2014/main" xmlns="" id="{35EF9D0B-55C4-45B7-BA07-65306446D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6" name="Picture 12">
            <a:extLst>
              <a:ext uri="{FF2B5EF4-FFF2-40B4-BE49-F238E27FC236}">
                <a16:creationId xmlns:a16="http://schemas.microsoft.com/office/drawing/2014/main" xmlns="" id="{7526A6B6-F661-45C0-864D-42DF118DD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그룹 49"/>
          <p:cNvGrpSpPr/>
          <p:nvPr/>
        </p:nvGrpSpPr>
        <p:grpSpPr>
          <a:xfrm>
            <a:off x="159161" y="3579828"/>
            <a:ext cx="6667165" cy="1765468"/>
            <a:chOff x="192745" y="4245172"/>
            <a:chExt cx="6667165" cy="1028118"/>
          </a:xfrm>
        </p:grpSpPr>
        <p:sp>
          <p:nvSpPr>
            <p:cNvPr id="51" name="직사각형 50"/>
            <p:cNvSpPr/>
            <p:nvPr/>
          </p:nvSpPr>
          <p:spPr>
            <a:xfrm>
              <a:off x="192745" y="4323737"/>
              <a:ext cx="6667165" cy="7614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338478" y="4245172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각 삼각형 5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52236" y="3924480"/>
            <a:ext cx="6277513" cy="969496"/>
            <a:chOff x="352236" y="4509362"/>
            <a:chExt cx="6277513" cy="969496"/>
          </a:xfrm>
        </p:grpSpPr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236" y="4593678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548874" y="4509362"/>
              <a:ext cx="6080875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조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씩 뛰어 세면 조의 자리 수가 </a:t>
              </a:r>
              <a:r>
                <a:rPr lang="en-US" altLang="ko-KR" sz="1900" dirty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씩 커집니다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단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조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의 자리가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5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이면 다음 수의 조의 자리는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이 되고 십</a:t>
              </a:r>
              <a:r>
                <a:rPr lang="ko-KR" altLang="en-US" sz="1900" dirty="0">
                  <a:latin typeface="맑은 고딕" pitchFamily="50" charset="-127"/>
                  <a:ea typeface="맑은 고딕" pitchFamily="50" charset="-127"/>
                </a:rPr>
                <a:t>조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의 자리 수가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 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커집니다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.)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3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430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3791CB3-4564-48BB-A9C3-8F420F28E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1" y="1988840"/>
            <a:ext cx="6110881" cy="307405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2891FBE-4CF3-4DC1-8181-7312B152064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47BB1B93-67B4-49EA-8352-8A4200FB8915}"/>
              </a:ext>
            </a:extLst>
          </p:cNvPr>
          <p:cNvSpPr/>
          <p:nvPr/>
        </p:nvSpPr>
        <p:spPr>
          <a:xfrm>
            <a:off x="5743285" y="4939174"/>
            <a:ext cx="298977" cy="29409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1B3D7AF-9C01-4A2E-86B4-EF3F2CC7B4FA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478333FD-2AD2-4F1C-8829-711285B06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CF391822-29E7-4C91-B256-FF677E60A1A8}"/>
              </a:ext>
            </a:extLst>
          </p:cNvPr>
          <p:cNvSpPr txBox="1"/>
          <p:nvPr/>
        </p:nvSpPr>
        <p:spPr>
          <a:xfrm>
            <a:off x="657363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12261307-73ED-464E-B8EA-79B957CB0C8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3CA42D6D-E83B-4F9A-AAFD-E5575EC86588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xmlns="" id="{5C4EC770-741F-4A5C-B9F2-CC0E788194A7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xmlns="" id="{C5F67F80-0614-4CF7-9A9F-0D1461CDBA4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xmlns="" id="{FE6D5D96-81E9-4797-86EA-587BB623A4BC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BA3C5C21-D3C8-46B6-9891-67126F101203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2683D99F-D3FB-4C54-A79B-7918F658E753}"/>
              </a:ext>
            </a:extLst>
          </p:cNvPr>
          <p:cNvSpPr/>
          <p:nvPr/>
        </p:nvSpPr>
        <p:spPr>
          <a:xfrm>
            <a:off x="4637371" y="49233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xmlns="" id="{7526A6B6-F661-45C0-864D-42DF118DD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3">
            <a:extLst>
              <a:ext uri="{FF2B5EF4-FFF2-40B4-BE49-F238E27FC236}">
                <a16:creationId xmlns:a16="http://schemas.microsoft.com/office/drawing/2014/main" xmlns="" id="{4ACDAFA1-9186-4304-8DC0-9FC1F2935CFA}"/>
              </a:ext>
            </a:extLst>
          </p:cNvPr>
          <p:cNvSpPr txBox="1"/>
          <p:nvPr/>
        </p:nvSpPr>
        <p:spPr>
          <a:xfrm>
            <a:off x="506656" y="2168860"/>
            <a:ext cx="1166014" cy="384721"/>
          </a:xfrm>
          <a:prstGeom prst="rect">
            <a:avLst/>
          </a:prstGeom>
          <a:solidFill>
            <a:srgbClr val="FDE0C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xmlns="" id="{EEBFE850-E369-4C87-8F8B-1971D077C602}"/>
              </a:ext>
            </a:extLst>
          </p:cNvPr>
          <p:cNvSpPr txBox="1"/>
          <p:nvPr/>
        </p:nvSpPr>
        <p:spPr>
          <a:xfrm>
            <a:off x="506656" y="2780928"/>
            <a:ext cx="1166014" cy="384721"/>
          </a:xfrm>
          <a:prstGeom prst="rect">
            <a:avLst/>
          </a:prstGeom>
          <a:solidFill>
            <a:srgbClr val="FDE0C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334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3" name="TextBox 53">
            <a:extLst>
              <a:ext uri="{FF2B5EF4-FFF2-40B4-BE49-F238E27FC236}">
                <a16:creationId xmlns:a16="http://schemas.microsoft.com/office/drawing/2014/main" xmlns="" id="{91BD295D-C4F4-4CCC-B6E9-71AE1AF85141}"/>
              </a:ext>
            </a:extLst>
          </p:cNvPr>
          <p:cNvSpPr txBox="1"/>
          <p:nvPr/>
        </p:nvSpPr>
        <p:spPr>
          <a:xfrm>
            <a:off x="506656" y="3378478"/>
            <a:ext cx="1166014" cy="384721"/>
          </a:xfrm>
          <a:prstGeom prst="rect">
            <a:avLst/>
          </a:prstGeom>
          <a:solidFill>
            <a:srgbClr val="FDE0C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344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4" name="TextBox 53">
            <a:extLst>
              <a:ext uri="{FF2B5EF4-FFF2-40B4-BE49-F238E27FC236}">
                <a16:creationId xmlns:a16="http://schemas.microsoft.com/office/drawing/2014/main" xmlns="" id="{1BB21541-E37F-45BA-B2ED-940C16227365}"/>
              </a:ext>
            </a:extLst>
          </p:cNvPr>
          <p:cNvSpPr txBox="1"/>
          <p:nvPr/>
        </p:nvSpPr>
        <p:spPr>
          <a:xfrm>
            <a:off x="506656" y="4588399"/>
            <a:ext cx="1166014" cy="384721"/>
          </a:xfrm>
          <a:prstGeom prst="rect">
            <a:avLst/>
          </a:prstGeom>
          <a:solidFill>
            <a:srgbClr val="FDE0C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5" name="TextBox 53">
            <a:extLst>
              <a:ext uri="{FF2B5EF4-FFF2-40B4-BE49-F238E27FC236}">
                <a16:creationId xmlns:a16="http://schemas.microsoft.com/office/drawing/2014/main" xmlns="" id="{8D40822A-6440-4211-8A17-56D744024F64}"/>
              </a:ext>
            </a:extLst>
          </p:cNvPr>
          <p:cNvSpPr txBox="1"/>
          <p:nvPr/>
        </p:nvSpPr>
        <p:spPr>
          <a:xfrm>
            <a:off x="3562096" y="2780928"/>
            <a:ext cx="1166014" cy="384721"/>
          </a:xfrm>
          <a:prstGeom prst="rect">
            <a:avLst/>
          </a:prstGeom>
          <a:solidFill>
            <a:srgbClr val="FDE0C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534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6" name="TextBox 53">
            <a:extLst>
              <a:ext uri="{FF2B5EF4-FFF2-40B4-BE49-F238E27FC236}">
                <a16:creationId xmlns:a16="http://schemas.microsoft.com/office/drawing/2014/main" xmlns="" id="{611DD0DE-4A57-4ABA-B2BC-DA10F45CE754}"/>
              </a:ext>
            </a:extLst>
          </p:cNvPr>
          <p:cNvSpPr txBox="1"/>
          <p:nvPr/>
        </p:nvSpPr>
        <p:spPr>
          <a:xfrm>
            <a:off x="5104865" y="2780928"/>
            <a:ext cx="1166014" cy="384721"/>
          </a:xfrm>
          <a:prstGeom prst="rect">
            <a:avLst/>
          </a:prstGeom>
          <a:solidFill>
            <a:srgbClr val="FDE0C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634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7" name="TextBox 53">
            <a:extLst>
              <a:ext uri="{FF2B5EF4-FFF2-40B4-BE49-F238E27FC236}">
                <a16:creationId xmlns:a16="http://schemas.microsoft.com/office/drawing/2014/main" xmlns="" id="{7C74D394-654D-4B15-B0F5-7403542AB2B2}"/>
              </a:ext>
            </a:extLst>
          </p:cNvPr>
          <p:cNvSpPr txBox="1"/>
          <p:nvPr/>
        </p:nvSpPr>
        <p:spPr>
          <a:xfrm>
            <a:off x="5104865" y="2172015"/>
            <a:ext cx="1166014" cy="384721"/>
          </a:xfrm>
          <a:prstGeom prst="rect">
            <a:avLst/>
          </a:prstGeom>
          <a:solidFill>
            <a:srgbClr val="FDE0C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604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8" name="TextBox 53">
            <a:extLst>
              <a:ext uri="{FF2B5EF4-FFF2-40B4-BE49-F238E27FC236}">
                <a16:creationId xmlns:a16="http://schemas.microsoft.com/office/drawing/2014/main" xmlns="" id="{828FF3EC-6870-49A0-9ACB-64982CD1F39C}"/>
              </a:ext>
            </a:extLst>
          </p:cNvPr>
          <p:cNvSpPr txBox="1"/>
          <p:nvPr/>
        </p:nvSpPr>
        <p:spPr>
          <a:xfrm>
            <a:off x="5104865" y="3374221"/>
            <a:ext cx="1166014" cy="384721"/>
          </a:xfrm>
          <a:prstGeom prst="rect">
            <a:avLst/>
          </a:prstGeom>
          <a:solidFill>
            <a:srgbClr val="FDE0C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664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C90731A0-2E58-4575-A1BB-A961FCD091B5}"/>
              </a:ext>
            </a:extLst>
          </p:cNvPr>
          <p:cNvSpPr/>
          <p:nvPr/>
        </p:nvSpPr>
        <p:spPr bwMode="auto">
          <a:xfrm>
            <a:off x="421923" y="3994280"/>
            <a:ext cx="1288628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354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0D0B6A1-C147-4798-87DE-0413BCA53C80}"/>
              </a:ext>
            </a:extLst>
          </p:cNvPr>
          <p:cNvSpPr/>
          <p:nvPr/>
        </p:nvSpPr>
        <p:spPr bwMode="auto">
          <a:xfrm>
            <a:off x="1964973" y="2803486"/>
            <a:ext cx="1288628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434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2E1694C8-667E-4123-9247-CD2279AFBD32}"/>
              </a:ext>
            </a:extLst>
          </p:cNvPr>
          <p:cNvSpPr/>
          <p:nvPr/>
        </p:nvSpPr>
        <p:spPr bwMode="auto">
          <a:xfrm>
            <a:off x="5034123" y="3997625"/>
            <a:ext cx="1288628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694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3EE6898E-816B-407C-9B81-2AA338AC7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541" y="2625986"/>
            <a:ext cx="360000" cy="355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3EE6898E-816B-407C-9B81-2AA338AC7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2670" y="3820125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3EE6898E-816B-407C-9B81-2AA338AC7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751" y="3827621"/>
            <a:ext cx="360000" cy="355000"/>
          </a:xfrm>
          <a:prstGeom prst="rect">
            <a:avLst/>
          </a:prstGeom>
        </p:spPr>
      </p:pic>
      <p:graphicFrame>
        <p:nvGraphicFramePr>
          <p:cNvPr id="46" name="Group 1072">
            <a:extLst>
              <a:ext uri="{FF2B5EF4-FFF2-40B4-BE49-F238E27FC236}">
                <a16:creationId xmlns:a16="http://schemas.microsoft.com/office/drawing/2014/main" xmlns="" id="{471644A7-3896-46EA-A105-B5E47D13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2410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1_5_4.sgv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64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3791CB3-4564-48BB-A9C3-8F420F28E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1" y="1988840"/>
            <a:ext cx="6110881" cy="3074055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2891FBE-4CF3-4DC1-8181-7312B152064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1B3D7AF-9C01-4A2E-86B4-EF3F2CC7B4FA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56" name="TextBox 8">
            <a:extLst>
              <a:ext uri="{FF2B5EF4-FFF2-40B4-BE49-F238E27FC236}">
                <a16:creationId xmlns:a16="http://schemas.microsoft.com/office/drawing/2014/main" xmlns="" id="{478333FD-2AD2-4F1C-8829-711285B06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58" name="TextBox 43">
            <a:extLst>
              <a:ext uri="{FF2B5EF4-FFF2-40B4-BE49-F238E27FC236}">
                <a16:creationId xmlns:a16="http://schemas.microsoft.com/office/drawing/2014/main" xmlns="" id="{CF391822-29E7-4C91-B256-FF677E60A1A8}"/>
              </a:ext>
            </a:extLst>
          </p:cNvPr>
          <p:cNvSpPr txBox="1"/>
          <p:nvPr/>
        </p:nvSpPr>
        <p:spPr>
          <a:xfrm>
            <a:off x="657363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12261307-73ED-464E-B8EA-79B957CB0C83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3CA42D6D-E83B-4F9A-AAFD-E5575EC86588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xmlns="" id="{5C4EC770-741F-4A5C-B9F2-CC0E788194A7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xmlns="" id="{C5F67F80-0614-4CF7-9A9F-0D1461CDBA40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순서도: 대체 처리 40">
            <a:extLst>
              <a:ext uri="{FF2B5EF4-FFF2-40B4-BE49-F238E27FC236}">
                <a16:creationId xmlns:a16="http://schemas.microsoft.com/office/drawing/2014/main" xmlns="" id="{FE6D5D96-81E9-4797-86EA-587BB623A4BC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xmlns="" id="{BA3C5C21-D3C8-46B6-9891-67126F101203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Picture 12">
            <a:extLst>
              <a:ext uri="{FF2B5EF4-FFF2-40B4-BE49-F238E27FC236}">
                <a16:creationId xmlns:a16="http://schemas.microsoft.com/office/drawing/2014/main" xmlns="" id="{7526A6B6-F661-45C0-864D-42DF118DD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3">
            <a:extLst>
              <a:ext uri="{FF2B5EF4-FFF2-40B4-BE49-F238E27FC236}">
                <a16:creationId xmlns:a16="http://schemas.microsoft.com/office/drawing/2014/main" xmlns="" id="{4ACDAFA1-9186-4304-8DC0-9FC1F2935CFA}"/>
              </a:ext>
            </a:extLst>
          </p:cNvPr>
          <p:cNvSpPr txBox="1"/>
          <p:nvPr/>
        </p:nvSpPr>
        <p:spPr>
          <a:xfrm>
            <a:off x="506656" y="2168860"/>
            <a:ext cx="1166014" cy="384721"/>
          </a:xfrm>
          <a:prstGeom prst="rect">
            <a:avLst/>
          </a:prstGeom>
          <a:solidFill>
            <a:srgbClr val="FDE0C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324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xmlns="" id="{EEBFE850-E369-4C87-8F8B-1971D077C602}"/>
              </a:ext>
            </a:extLst>
          </p:cNvPr>
          <p:cNvSpPr txBox="1"/>
          <p:nvPr/>
        </p:nvSpPr>
        <p:spPr>
          <a:xfrm>
            <a:off x="506656" y="2780928"/>
            <a:ext cx="1166014" cy="384721"/>
          </a:xfrm>
          <a:prstGeom prst="rect">
            <a:avLst/>
          </a:prstGeom>
          <a:solidFill>
            <a:srgbClr val="FDE0C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334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3" name="TextBox 53">
            <a:extLst>
              <a:ext uri="{FF2B5EF4-FFF2-40B4-BE49-F238E27FC236}">
                <a16:creationId xmlns:a16="http://schemas.microsoft.com/office/drawing/2014/main" xmlns="" id="{91BD295D-C4F4-4CCC-B6E9-71AE1AF85141}"/>
              </a:ext>
            </a:extLst>
          </p:cNvPr>
          <p:cNvSpPr txBox="1"/>
          <p:nvPr/>
        </p:nvSpPr>
        <p:spPr>
          <a:xfrm>
            <a:off x="506656" y="3378478"/>
            <a:ext cx="1166014" cy="384721"/>
          </a:xfrm>
          <a:prstGeom prst="rect">
            <a:avLst/>
          </a:prstGeom>
          <a:solidFill>
            <a:srgbClr val="FDE0C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344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4" name="TextBox 53">
            <a:extLst>
              <a:ext uri="{FF2B5EF4-FFF2-40B4-BE49-F238E27FC236}">
                <a16:creationId xmlns:a16="http://schemas.microsoft.com/office/drawing/2014/main" xmlns="" id="{1BB21541-E37F-45BA-B2ED-940C16227365}"/>
              </a:ext>
            </a:extLst>
          </p:cNvPr>
          <p:cNvSpPr txBox="1"/>
          <p:nvPr/>
        </p:nvSpPr>
        <p:spPr>
          <a:xfrm>
            <a:off x="506656" y="4588399"/>
            <a:ext cx="1166014" cy="384721"/>
          </a:xfrm>
          <a:prstGeom prst="rect">
            <a:avLst/>
          </a:prstGeom>
          <a:solidFill>
            <a:srgbClr val="FDE0C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364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5" name="TextBox 53">
            <a:extLst>
              <a:ext uri="{FF2B5EF4-FFF2-40B4-BE49-F238E27FC236}">
                <a16:creationId xmlns:a16="http://schemas.microsoft.com/office/drawing/2014/main" xmlns="" id="{8D40822A-6440-4211-8A17-56D744024F64}"/>
              </a:ext>
            </a:extLst>
          </p:cNvPr>
          <p:cNvSpPr txBox="1"/>
          <p:nvPr/>
        </p:nvSpPr>
        <p:spPr>
          <a:xfrm>
            <a:off x="3562096" y="2780928"/>
            <a:ext cx="1166014" cy="384721"/>
          </a:xfrm>
          <a:prstGeom prst="rect">
            <a:avLst/>
          </a:prstGeom>
          <a:solidFill>
            <a:srgbClr val="FDE0C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534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6" name="TextBox 53">
            <a:extLst>
              <a:ext uri="{FF2B5EF4-FFF2-40B4-BE49-F238E27FC236}">
                <a16:creationId xmlns:a16="http://schemas.microsoft.com/office/drawing/2014/main" xmlns="" id="{611DD0DE-4A57-4ABA-B2BC-DA10F45CE754}"/>
              </a:ext>
            </a:extLst>
          </p:cNvPr>
          <p:cNvSpPr txBox="1"/>
          <p:nvPr/>
        </p:nvSpPr>
        <p:spPr>
          <a:xfrm>
            <a:off x="5104865" y="2780928"/>
            <a:ext cx="1166014" cy="384721"/>
          </a:xfrm>
          <a:prstGeom prst="rect">
            <a:avLst/>
          </a:prstGeom>
          <a:solidFill>
            <a:srgbClr val="FDE0C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634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7" name="TextBox 53">
            <a:extLst>
              <a:ext uri="{FF2B5EF4-FFF2-40B4-BE49-F238E27FC236}">
                <a16:creationId xmlns:a16="http://schemas.microsoft.com/office/drawing/2014/main" xmlns="" id="{7C74D394-654D-4B15-B0F5-7403542AB2B2}"/>
              </a:ext>
            </a:extLst>
          </p:cNvPr>
          <p:cNvSpPr txBox="1"/>
          <p:nvPr/>
        </p:nvSpPr>
        <p:spPr>
          <a:xfrm>
            <a:off x="5104865" y="2172015"/>
            <a:ext cx="1166014" cy="384721"/>
          </a:xfrm>
          <a:prstGeom prst="rect">
            <a:avLst/>
          </a:prstGeom>
          <a:solidFill>
            <a:srgbClr val="FDE0C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>
                <a:latin typeface="맑은 고딕" pitchFamily="50" charset="-127"/>
                <a:ea typeface="맑은 고딕" pitchFamily="50" charset="-127"/>
              </a:rPr>
              <a:t>604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8" name="TextBox 53">
            <a:extLst>
              <a:ext uri="{FF2B5EF4-FFF2-40B4-BE49-F238E27FC236}">
                <a16:creationId xmlns:a16="http://schemas.microsoft.com/office/drawing/2014/main" xmlns="" id="{828FF3EC-6870-49A0-9ACB-64982CD1F39C}"/>
              </a:ext>
            </a:extLst>
          </p:cNvPr>
          <p:cNvSpPr txBox="1"/>
          <p:nvPr/>
        </p:nvSpPr>
        <p:spPr>
          <a:xfrm>
            <a:off x="5104865" y="3374221"/>
            <a:ext cx="1166014" cy="384721"/>
          </a:xfrm>
          <a:prstGeom prst="rect">
            <a:avLst/>
          </a:prstGeom>
          <a:solidFill>
            <a:srgbClr val="FDE0CE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664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C90731A0-2E58-4575-A1BB-A961FCD091B5}"/>
              </a:ext>
            </a:extLst>
          </p:cNvPr>
          <p:cNvSpPr/>
          <p:nvPr/>
        </p:nvSpPr>
        <p:spPr bwMode="auto">
          <a:xfrm>
            <a:off x="421923" y="3994280"/>
            <a:ext cx="1288628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354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A0D0B6A1-C147-4798-87DE-0413BCA53C80}"/>
              </a:ext>
            </a:extLst>
          </p:cNvPr>
          <p:cNvSpPr/>
          <p:nvPr/>
        </p:nvSpPr>
        <p:spPr bwMode="auto">
          <a:xfrm>
            <a:off x="1964973" y="2803486"/>
            <a:ext cx="1288628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434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2E1694C8-667E-4123-9247-CD2279AFBD32}"/>
              </a:ext>
            </a:extLst>
          </p:cNvPr>
          <p:cNvSpPr/>
          <p:nvPr/>
        </p:nvSpPr>
        <p:spPr bwMode="auto">
          <a:xfrm>
            <a:off x="5034123" y="3997625"/>
            <a:ext cx="1288628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694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3EE6898E-816B-407C-9B81-2AA338AC7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2670" y="3820125"/>
            <a:ext cx="360000" cy="355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3EE6898E-816B-407C-9B81-2AA338AC7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751" y="3827621"/>
            <a:ext cx="360000" cy="35500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F32584B7-0BC6-47F3-9E56-9DCD37F90168}"/>
              </a:ext>
            </a:extLst>
          </p:cNvPr>
          <p:cNvGrpSpPr/>
          <p:nvPr/>
        </p:nvGrpSpPr>
        <p:grpSpPr>
          <a:xfrm>
            <a:off x="260471" y="2636912"/>
            <a:ext cx="6667165" cy="2615052"/>
            <a:chOff x="192745" y="2658238"/>
            <a:chExt cx="6667165" cy="2615052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ABF1D749-3A69-426A-93F3-1954B72DCFBB}"/>
                </a:ext>
              </a:extLst>
            </p:cNvPr>
            <p:cNvSpPr/>
            <p:nvPr/>
          </p:nvSpPr>
          <p:spPr>
            <a:xfrm>
              <a:off x="192745" y="2824812"/>
              <a:ext cx="6667165" cy="22603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모서리가 둥근 직사각형 46">
              <a:extLst>
                <a:ext uri="{FF2B5EF4-FFF2-40B4-BE49-F238E27FC236}">
                  <a16:creationId xmlns:a16="http://schemas.microsoft.com/office/drawing/2014/main" xmlns="" id="{910F1F42-5FD7-4E67-BB10-C382C3E258DE}"/>
                </a:ext>
              </a:extLst>
            </p:cNvPr>
            <p:cNvSpPr/>
            <p:nvPr/>
          </p:nvSpPr>
          <p:spPr>
            <a:xfrm>
              <a:off x="338478" y="2658238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xmlns="" id="{3EDAFC00-049D-42D2-9345-B59C5909198A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2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7C16F76F-BAA5-41F3-ABF3-9AAA330EB127}"/>
              </a:ext>
            </a:extLst>
          </p:cNvPr>
          <p:cNvSpPr txBox="1"/>
          <p:nvPr/>
        </p:nvSpPr>
        <p:spPr>
          <a:xfrm>
            <a:off x="608233" y="2996952"/>
            <a:ext cx="61171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왼쪽 세로는 십억의 자리 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커지므로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억씩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뛰어 세기를 한 것입니다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xmlns="" id="{072840A3-47FD-4A32-AAC1-69A4987E9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58" y="3041987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53">
            <a:extLst>
              <a:ext uri="{FF2B5EF4-FFF2-40B4-BE49-F238E27FC236}">
                <a16:creationId xmlns:a16="http://schemas.microsoft.com/office/drawing/2014/main" xmlns="" id="{A189FD71-7D49-4EF7-9957-65CB46EE0E9B}"/>
              </a:ext>
            </a:extLst>
          </p:cNvPr>
          <p:cNvSpPr txBox="1"/>
          <p:nvPr/>
        </p:nvSpPr>
        <p:spPr>
          <a:xfrm>
            <a:off x="651120" y="3687996"/>
            <a:ext cx="61171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가로는 백억의 자리 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커지므로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억씩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뛰어 세기를 한 것입니다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xmlns="" id="{520B1001-3FDA-4752-807B-8E622A28E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58" y="3733031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2BC841D5-8F86-4744-8B7E-645DE35EC735}"/>
              </a:ext>
            </a:extLst>
          </p:cNvPr>
          <p:cNvSpPr txBox="1"/>
          <p:nvPr/>
        </p:nvSpPr>
        <p:spPr>
          <a:xfrm>
            <a:off x="608233" y="4365104"/>
            <a:ext cx="61171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오른쪽 세로는 십억의 자리 수가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커지므로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억씩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뛰어 세기를 한 것입니다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EB5A1FD4-1A26-4743-A493-BD963B04B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58" y="4410139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93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타원 109"/>
          <p:cNvSpPr/>
          <p:nvPr/>
        </p:nvSpPr>
        <p:spPr>
          <a:xfrm>
            <a:off x="4637371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18371" y="1092168"/>
            <a:ext cx="21256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01E9B9-2A55-466F-A68E-8F03C42AF36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8B91A458-F7A2-494D-ACD5-297D9A85D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26D13858-AD3B-4EFE-A061-9D52EDB7A0F8}"/>
              </a:ext>
            </a:extLst>
          </p:cNvPr>
          <p:cNvSpPr/>
          <p:nvPr/>
        </p:nvSpPr>
        <p:spPr>
          <a:xfrm>
            <a:off x="5747972" y="49731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1C54977-7DC9-4C64-8A3A-83594C3EB933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AE6E68D8-6768-4E02-88C3-8B48C59E8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2C0EBB20-0831-4288-9029-FC5AA74F5EA7}"/>
              </a:ext>
            </a:extLst>
          </p:cNvPr>
          <p:cNvSpPr txBox="1"/>
          <p:nvPr/>
        </p:nvSpPr>
        <p:spPr>
          <a:xfrm>
            <a:off x="644499" y="1592796"/>
            <a:ext cx="628313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샛별이네 가족은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월에 있는 할머니 생신 잔치를 위해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월부터 한 달에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원 씩 모으기로 하였습니다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월까지 모은 돈은 모두 얼마일까요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xmlns="" id="{D9526B6A-A8FA-432A-8679-29D7CA62198D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xmlns="" id="{7B08DA9D-F3EF-4ED5-9199-FEFC196D3A00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C200628C-C8E1-40CE-A21B-47A154E98C75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xmlns="" id="{91FADC2A-3787-4B89-90BA-E454030DB637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xmlns="" id="{F1BDDAA5-2487-4107-A24C-5AE31DAF7EB4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xmlns="" id="{9379BC3E-6EE0-493E-B4F5-0AC77B043510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C4B371C-231B-4762-A8FE-8BA765AF19DA}"/>
              </a:ext>
            </a:extLst>
          </p:cNvPr>
          <p:cNvSpPr/>
          <p:nvPr/>
        </p:nvSpPr>
        <p:spPr bwMode="auto">
          <a:xfrm>
            <a:off x="3178593" y="3104964"/>
            <a:ext cx="121494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160</a:t>
            </a:r>
            <a:r>
              <a:rPr kumimoji="1" lang="ko-KR" altLang="en-US" sz="1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 원</a:t>
            </a:r>
            <a:endParaRPr kumimoji="1" lang="ko-KR" altLang="en-US" sz="1600" b="1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FA804AAF-16C5-49C2-AA4D-49A45B56C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713" y="2953218"/>
            <a:ext cx="360000" cy="3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98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C01E9B9-2A55-466F-A68E-8F03C42AF36C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2" name="Picture 12">
            <a:extLst>
              <a:ext uri="{FF2B5EF4-FFF2-40B4-BE49-F238E27FC236}">
                <a16:creationId xmlns:a16="http://schemas.microsoft.com/office/drawing/2014/main" xmlns="" id="{8B91A458-F7A2-494D-ACD5-297D9A85D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1C54977-7DC9-4C64-8A3A-83594C3EB933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xmlns="" id="{AE6E68D8-6768-4E02-88C3-8B48C59E8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7" name="TextBox 43">
            <a:extLst>
              <a:ext uri="{FF2B5EF4-FFF2-40B4-BE49-F238E27FC236}">
                <a16:creationId xmlns:a16="http://schemas.microsoft.com/office/drawing/2014/main" xmlns="" id="{2C0EBB20-0831-4288-9029-FC5AA74F5EA7}"/>
              </a:ext>
            </a:extLst>
          </p:cNvPr>
          <p:cNvSpPr txBox="1"/>
          <p:nvPr/>
        </p:nvSpPr>
        <p:spPr>
          <a:xfrm>
            <a:off x="644499" y="1592796"/>
            <a:ext cx="628313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샛별이네 가족은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월에 있는 할머니 생신 잔치를 위해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월부터 한 달에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원 씩 모으기로 하였습니다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10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월까지 모은 돈은 모두 얼마일까요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900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xmlns="" id="{D9526B6A-A8FA-432A-8679-29D7CA62198D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65" name="순서도: 대체 처리 64">
            <a:extLst>
              <a:ext uri="{FF2B5EF4-FFF2-40B4-BE49-F238E27FC236}">
                <a16:creationId xmlns:a16="http://schemas.microsoft.com/office/drawing/2014/main" xmlns="" id="{7B08DA9D-F3EF-4ED5-9199-FEFC196D3A00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대체 처리 65">
            <a:extLst>
              <a:ext uri="{FF2B5EF4-FFF2-40B4-BE49-F238E27FC236}">
                <a16:creationId xmlns:a16="http://schemas.microsoft.com/office/drawing/2014/main" xmlns="" id="{C200628C-C8E1-40CE-A21B-47A154E98C75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xmlns="" id="{91FADC2A-3787-4B89-90BA-E454030DB637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xmlns="" id="{F1BDDAA5-2487-4107-A24C-5AE31DAF7EB4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xmlns="" id="{9379BC3E-6EE0-493E-B4F5-0AC77B043510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C4B371C-231B-4762-A8FE-8BA765AF19DA}"/>
              </a:ext>
            </a:extLst>
          </p:cNvPr>
          <p:cNvSpPr/>
          <p:nvPr/>
        </p:nvSpPr>
        <p:spPr bwMode="auto">
          <a:xfrm>
            <a:off x="3178593" y="3104964"/>
            <a:ext cx="1214948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160</a:t>
            </a:r>
            <a:r>
              <a:rPr kumimoji="1" lang="ko-KR" altLang="en-US" sz="1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만 원</a:t>
            </a:r>
            <a:endParaRPr kumimoji="1" lang="ko-KR" altLang="en-US" sz="1600" b="1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FDF53D7-DFF2-419B-855D-5F79422D4E0D}"/>
              </a:ext>
            </a:extLst>
          </p:cNvPr>
          <p:cNvGrpSpPr/>
          <p:nvPr/>
        </p:nvGrpSpPr>
        <p:grpSpPr>
          <a:xfrm>
            <a:off x="260471" y="4041068"/>
            <a:ext cx="6667165" cy="1210896"/>
            <a:chOff x="192745" y="4062394"/>
            <a:chExt cx="6667165" cy="121089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4C1989BE-C7BD-4550-BF58-37DFC6E5250B}"/>
                </a:ext>
              </a:extLst>
            </p:cNvPr>
            <p:cNvSpPr/>
            <p:nvPr/>
          </p:nvSpPr>
          <p:spPr>
            <a:xfrm>
              <a:off x="192745" y="4257546"/>
              <a:ext cx="6667165" cy="8276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모서리가 둥근 직사각형 46">
              <a:extLst>
                <a:ext uri="{FF2B5EF4-FFF2-40B4-BE49-F238E27FC236}">
                  <a16:creationId xmlns:a16="http://schemas.microsoft.com/office/drawing/2014/main" xmlns="" id="{BC272BD6-E19C-4DA7-B52A-B5EB6EFDCAFC}"/>
                </a:ext>
              </a:extLst>
            </p:cNvPr>
            <p:cNvSpPr/>
            <p:nvPr/>
          </p:nvSpPr>
          <p:spPr>
            <a:xfrm>
              <a:off x="338478" y="406239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xmlns="" id="{F8CF00F0-9642-49A9-B1F7-F3C0DCE0A7D2}"/>
                </a:ext>
              </a:extLst>
            </p:cNvPr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E6488A58-F196-4E54-A290-8A5CB7ECC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58" y="443575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53">
            <a:extLst>
              <a:ext uri="{FF2B5EF4-FFF2-40B4-BE49-F238E27FC236}">
                <a16:creationId xmlns:a16="http://schemas.microsoft.com/office/drawing/2014/main" xmlns="" id="{FE399548-50E3-4D21-8B1A-B7BB1427C34F}"/>
              </a:ext>
            </a:extLst>
          </p:cNvPr>
          <p:cNvSpPr txBox="1"/>
          <p:nvPr/>
        </p:nvSpPr>
        <p:spPr>
          <a:xfrm>
            <a:off x="608233" y="4365104"/>
            <a:ext cx="61171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월부터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월까지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개월 동안 모은 것이므로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원에서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 원씩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번 뛰어 세기를 하면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160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 원이 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37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608664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suhi_h_0401_01_0006.html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117" name="순서도: 대체 처리 116"/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순서도: 대체 처리 120"/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순서도: 대체 처리 122"/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순서도: 대체 처리 124"/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순서도: 대체 처리 126"/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75AFDF2-1CF8-4BF1-8716-B024F324E56D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xmlns="" id="{DFB6BADF-15B1-4963-B444-C45BD6209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43F68739-6B28-41CA-BBF6-E0224214B2F9}"/>
              </a:ext>
            </a:extLst>
          </p:cNvPr>
          <p:cNvSpPr txBox="1"/>
          <p:nvPr/>
        </p:nvSpPr>
        <p:spPr>
          <a:xfrm>
            <a:off x="1521668" y="3764359"/>
            <a:ext cx="43096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10000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자리 숫자가 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씩 커집니다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2" y="2492896"/>
            <a:ext cx="6307194" cy="93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30D38D7E-55B9-44E7-9C09-EF796A5CC054}"/>
              </a:ext>
            </a:extLst>
          </p:cNvPr>
          <p:cNvSpPr txBox="1"/>
          <p:nvPr/>
        </p:nvSpPr>
        <p:spPr>
          <a:xfrm>
            <a:off x="1799692" y="3049890"/>
            <a:ext cx="80594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40000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0D38D7E-55B9-44E7-9C09-EF796A5CC054}"/>
              </a:ext>
            </a:extLst>
          </p:cNvPr>
          <p:cNvSpPr txBox="1"/>
          <p:nvPr/>
        </p:nvSpPr>
        <p:spPr>
          <a:xfrm>
            <a:off x="477430" y="3049890"/>
            <a:ext cx="80594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0D38D7E-55B9-44E7-9C09-EF796A5CC054}"/>
              </a:ext>
            </a:extLst>
          </p:cNvPr>
          <p:cNvSpPr txBox="1"/>
          <p:nvPr/>
        </p:nvSpPr>
        <p:spPr>
          <a:xfrm>
            <a:off x="3122735" y="3049890"/>
            <a:ext cx="80594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30D38D7E-55B9-44E7-9C09-EF796A5CC054}"/>
              </a:ext>
            </a:extLst>
          </p:cNvPr>
          <p:cNvSpPr txBox="1"/>
          <p:nvPr/>
        </p:nvSpPr>
        <p:spPr>
          <a:xfrm>
            <a:off x="5728175" y="3049890"/>
            <a:ext cx="925726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30D38D7E-55B9-44E7-9C09-EF796A5CC054}"/>
              </a:ext>
            </a:extLst>
          </p:cNvPr>
          <p:cNvSpPr txBox="1"/>
          <p:nvPr/>
        </p:nvSpPr>
        <p:spPr>
          <a:xfrm>
            <a:off x="1118698" y="2588085"/>
            <a:ext cx="805940" cy="29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30D38D7E-55B9-44E7-9C09-EF796A5CC054}"/>
              </a:ext>
            </a:extLst>
          </p:cNvPr>
          <p:cNvSpPr txBox="1"/>
          <p:nvPr/>
        </p:nvSpPr>
        <p:spPr>
          <a:xfrm>
            <a:off x="2451959" y="2588085"/>
            <a:ext cx="805940" cy="29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30D38D7E-55B9-44E7-9C09-EF796A5CC054}"/>
              </a:ext>
            </a:extLst>
          </p:cNvPr>
          <p:cNvSpPr txBox="1"/>
          <p:nvPr/>
        </p:nvSpPr>
        <p:spPr>
          <a:xfrm>
            <a:off x="3850807" y="2588085"/>
            <a:ext cx="805940" cy="29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30D38D7E-55B9-44E7-9C09-EF796A5CC054}"/>
              </a:ext>
            </a:extLst>
          </p:cNvPr>
          <p:cNvSpPr txBox="1"/>
          <p:nvPr/>
        </p:nvSpPr>
        <p:spPr>
          <a:xfrm>
            <a:off x="5184068" y="2588085"/>
            <a:ext cx="805940" cy="29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20000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0D38D7E-55B9-44E7-9C09-EF796A5CC054}"/>
              </a:ext>
            </a:extLst>
          </p:cNvPr>
          <p:cNvSpPr txBox="1"/>
          <p:nvPr/>
        </p:nvSpPr>
        <p:spPr>
          <a:xfrm>
            <a:off x="4463988" y="3049890"/>
            <a:ext cx="80594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900" b="1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80000</a:t>
            </a:r>
            <a:endParaRPr lang="ko-KR" altLang="en-US" sz="19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="" xmlns:a16="http://schemas.microsoft.com/office/drawing/2014/main" id="{992B3BE3-4902-42DD-994E-3091586B0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929" y="2862289"/>
            <a:ext cx="360000" cy="355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992B3BE3-4902-42DD-994E-3091586B0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530" y="2880473"/>
            <a:ext cx="360000" cy="355000"/>
          </a:xfrm>
          <a:prstGeom prst="rect">
            <a:avLst/>
          </a:prstGeom>
        </p:spPr>
      </p:pic>
      <p:sp>
        <p:nvSpPr>
          <p:cNvPr id="66" name="타원 65"/>
          <p:cNvSpPr/>
          <p:nvPr/>
        </p:nvSpPr>
        <p:spPr>
          <a:xfrm>
            <a:off x="880400" y="244203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215516" y="2204864"/>
            <a:ext cx="6601828" cy="226825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8" name="Group 1072">
            <a:extLst>
              <a:ext uri="{FF2B5EF4-FFF2-40B4-BE49-F238E27FC236}">
                <a16:creationId xmlns="" xmlns:a16="http://schemas.microsoft.com/office/drawing/2014/main" id="{ED7534E2-83BC-44E7-907F-DFAA29AB8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26783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1_5_6_01.sgv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\app\resource\contents\lesson01\ops\1\images\1_5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삽화 안에 텍스트 들어가게 크기 조절</a:t>
            </a: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err="1" smtClean="0">
                <a:latin typeface="맑은 고딕" pitchFamily="50" charset="-127"/>
                <a:ea typeface="맑은 고딕" pitchFamily="50" charset="-127"/>
              </a:rPr>
              <a:t>이너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버튼 삽입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graphicFrame>
        <p:nvGraphicFramePr>
          <p:cNvPr id="51" name="Group 1072">
            <a:extLst>
              <a:ext uri="{FF2B5EF4-FFF2-40B4-BE49-F238E27FC236}">
                <a16:creationId xmlns:a16="http://schemas.microsoft.com/office/drawing/2014/main" xmlns="" id="{471644A7-3896-46EA-A105-B5E47D13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52859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1_5_1_01.sgv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24D1051E-ACB9-4570-8E41-DA4B412A0A9C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09C03FAA-CBD5-4205-AB6D-D3441D8CC0C9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429E9B9A-3E3D-4E87-B3C2-62B10099D108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A3832BC1-A715-4C61-8898-CFC3E7D5E694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30E5EBCC-1303-4ACD-A27F-5AFBC03D419F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113F7319-B6CD-4142-B1BE-90728AF0A398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63592BB1-01B7-457D-B639-8578FAF1A429}"/>
              </a:ext>
            </a:extLst>
          </p:cNvPr>
          <p:cNvSpPr txBox="1"/>
          <p:nvPr/>
        </p:nvSpPr>
        <p:spPr>
          <a:xfrm>
            <a:off x="657363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뛰어 세어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3944EF4-EEFE-4DC7-9631-87C957D65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41"/>
          <a:stretch/>
        </p:blipFill>
        <p:spPr>
          <a:xfrm>
            <a:off x="223048" y="2431441"/>
            <a:ext cx="6601703" cy="1933663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68328F36-5CA1-4845-8DAF-C5699CD1BB57}"/>
              </a:ext>
            </a:extLst>
          </p:cNvPr>
          <p:cNvGrpSpPr/>
          <p:nvPr/>
        </p:nvGrpSpPr>
        <p:grpSpPr>
          <a:xfrm>
            <a:off x="2895744" y="5299455"/>
            <a:ext cx="1273826" cy="199668"/>
            <a:chOff x="319554" y="1245924"/>
            <a:chExt cx="2636592" cy="423864"/>
          </a:xfrm>
        </p:grpSpPr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xmlns="" id="{6DADD3D4-1D75-4F16-BA6D-0F50E6AD1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2">
              <a:extLst>
                <a:ext uri="{FF2B5EF4-FFF2-40B4-BE49-F238E27FC236}">
                  <a16:creationId xmlns:a16="http://schemas.microsoft.com/office/drawing/2014/main" xmlns="" id="{0E05DE8B-8A5C-4089-8D24-DB87A56BA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3">
              <a:extLst>
                <a:ext uri="{FF2B5EF4-FFF2-40B4-BE49-F238E27FC236}">
                  <a16:creationId xmlns:a16="http://schemas.microsoft.com/office/drawing/2014/main" xmlns="" id="{C543A253-89D9-464C-B557-2C073E40EC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4">
              <a:extLst>
                <a:ext uri="{FF2B5EF4-FFF2-40B4-BE49-F238E27FC236}">
                  <a16:creationId xmlns:a16="http://schemas.microsoft.com/office/drawing/2014/main" xmlns="" id="{EED45492-08FD-4AEF-8F50-455C9B922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2390EDB0-1D20-40BA-A89D-7F0419DD8482}"/>
              </a:ext>
            </a:extLst>
          </p:cNvPr>
          <p:cNvSpPr/>
          <p:nvPr/>
        </p:nvSpPr>
        <p:spPr>
          <a:xfrm>
            <a:off x="2572745" y="513413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22A0A97-3E2C-46DE-B1A8-88FDD2C6F734}"/>
              </a:ext>
            </a:extLst>
          </p:cNvPr>
          <p:cNvSpPr/>
          <p:nvPr/>
        </p:nvSpPr>
        <p:spPr>
          <a:xfrm>
            <a:off x="539552" y="2588652"/>
            <a:ext cx="1476164" cy="2351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53">
            <a:extLst>
              <a:ext uri="{FF2B5EF4-FFF2-40B4-BE49-F238E27FC236}">
                <a16:creationId xmlns:a16="http://schemas.microsoft.com/office/drawing/2014/main" xmlns="" id="{DBF965A7-53F7-486E-B648-9A6B1425ED64}"/>
              </a:ext>
            </a:extLst>
          </p:cNvPr>
          <p:cNvSpPr txBox="1"/>
          <p:nvPr/>
        </p:nvSpPr>
        <p:spPr>
          <a:xfrm>
            <a:off x="106979" y="2536953"/>
            <a:ext cx="23413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뛰어 세기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DB36AB5-6F94-4A0A-8840-3F90312541AC}"/>
              </a:ext>
            </a:extLst>
          </p:cNvPr>
          <p:cNvSpPr/>
          <p:nvPr/>
        </p:nvSpPr>
        <p:spPr>
          <a:xfrm>
            <a:off x="602626" y="3799858"/>
            <a:ext cx="512990" cy="156946"/>
          </a:xfrm>
          <a:prstGeom prst="rect">
            <a:avLst/>
          </a:prstGeom>
          <a:solidFill>
            <a:srgbClr val="DCD2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53">
            <a:extLst>
              <a:ext uri="{FF2B5EF4-FFF2-40B4-BE49-F238E27FC236}">
                <a16:creationId xmlns:a16="http://schemas.microsoft.com/office/drawing/2014/main" xmlns="" id="{20197DA3-9387-4D40-AA57-D48A7B6F90FD}"/>
              </a:ext>
            </a:extLst>
          </p:cNvPr>
          <p:cNvSpPr txBox="1"/>
          <p:nvPr/>
        </p:nvSpPr>
        <p:spPr>
          <a:xfrm>
            <a:off x="352236" y="3668772"/>
            <a:ext cx="9431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50000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A7B25EE-7308-4B7B-A7AA-3D0177B1BF11}"/>
              </a:ext>
            </a:extLst>
          </p:cNvPr>
          <p:cNvSpPr/>
          <p:nvPr/>
        </p:nvSpPr>
        <p:spPr bwMode="auto">
          <a:xfrm>
            <a:off x="1689119" y="3921625"/>
            <a:ext cx="1013738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E2644D7D-5D87-4FC5-90AE-8CE525B57E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8288" y="3740780"/>
            <a:ext cx="360000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433E0F6-215C-4B42-9A5E-363180633F44}"/>
              </a:ext>
            </a:extLst>
          </p:cNvPr>
          <p:cNvSpPr/>
          <p:nvPr/>
        </p:nvSpPr>
        <p:spPr bwMode="auto">
          <a:xfrm>
            <a:off x="4362457" y="3921625"/>
            <a:ext cx="1013738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36BE68DF-FCC3-428E-9B7C-616040501A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1626" y="3740780"/>
            <a:ext cx="360000" cy="355000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CD98C21-FC04-4862-BC88-618B9C97066E}"/>
              </a:ext>
            </a:extLst>
          </p:cNvPr>
          <p:cNvSpPr/>
          <p:nvPr/>
        </p:nvSpPr>
        <p:spPr bwMode="auto">
          <a:xfrm>
            <a:off x="3025788" y="3705601"/>
            <a:ext cx="1013738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6EBFB05C-3984-478F-9D22-8A3527DE9A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4957" y="3524756"/>
            <a:ext cx="360000" cy="355000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87D6A1A-8FA8-4D30-93B2-94438A79F62E}"/>
              </a:ext>
            </a:extLst>
          </p:cNvPr>
          <p:cNvSpPr/>
          <p:nvPr/>
        </p:nvSpPr>
        <p:spPr bwMode="auto">
          <a:xfrm>
            <a:off x="5727157" y="3705601"/>
            <a:ext cx="1013738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C72580CD-1146-41D8-963A-666E0AE666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6326" y="3524756"/>
            <a:ext cx="360000" cy="355000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2390EDB0-1D20-40BA-A89D-7F0419DD8482}"/>
              </a:ext>
            </a:extLst>
          </p:cNvPr>
          <p:cNvSpPr/>
          <p:nvPr/>
        </p:nvSpPr>
        <p:spPr>
          <a:xfrm>
            <a:off x="108059" y="23909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>
            <a:extLst>
              <a:ext uri="{FF2B5EF4-FFF2-40B4-BE49-F238E27FC236}">
                <a16:creationId xmlns:a16="http://schemas.microsoft.com/office/drawing/2014/main" xmlns="" id="{7526A6B6-F661-45C0-864D-42DF118DD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2390EDB0-1D20-40BA-A89D-7F0419DD8482}"/>
              </a:ext>
            </a:extLst>
          </p:cNvPr>
          <p:cNvSpPr/>
          <p:nvPr/>
        </p:nvSpPr>
        <p:spPr>
          <a:xfrm>
            <a:off x="4649520" y="4958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xmlns="" id="{2390EDB0-1D20-40BA-A89D-7F0419DD8482}"/>
              </a:ext>
            </a:extLst>
          </p:cNvPr>
          <p:cNvSpPr/>
          <p:nvPr/>
        </p:nvSpPr>
        <p:spPr>
          <a:xfrm>
            <a:off x="5727157" y="496146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24D1051E-ACB9-4570-8E41-DA4B412A0A9C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09C03FAA-CBD5-4205-AB6D-D3441D8CC0C9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429E9B9A-3E3D-4E87-B3C2-62B10099D108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A3832BC1-A715-4C61-8898-CFC3E7D5E694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30E5EBCC-1303-4ACD-A27F-5AFBC03D419F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113F7319-B6CD-4142-B1BE-90728AF0A398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63592BB1-01B7-457D-B639-8578FAF1A429}"/>
              </a:ext>
            </a:extLst>
          </p:cNvPr>
          <p:cNvSpPr txBox="1"/>
          <p:nvPr/>
        </p:nvSpPr>
        <p:spPr>
          <a:xfrm>
            <a:off x="657363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뛰어 세어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3944EF4-EEFE-4DC7-9631-87C957D65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741"/>
          <a:stretch/>
        </p:blipFill>
        <p:spPr>
          <a:xfrm>
            <a:off x="223048" y="2431441"/>
            <a:ext cx="6601703" cy="1933663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68328F36-5CA1-4845-8DAF-C5699CD1BB57}"/>
              </a:ext>
            </a:extLst>
          </p:cNvPr>
          <p:cNvGrpSpPr/>
          <p:nvPr/>
        </p:nvGrpSpPr>
        <p:grpSpPr>
          <a:xfrm>
            <a:off x="2895744" y="5299455"/>
            <a:ext cx="1273826" cy="199668"/>
            <a:chOff x="319554" y="1245924"/>
            <a:chExt cx="2636592" cy="423864"/>
          </a:xfrm>
        </p:grpSpPr>
        <p:pic>
          <p:nvPicPr>
            <p:cNvPr id="21" name="Picture 11">
              <a:extLst>
                <a:ext uri="{FF2B5EF4-FFF2-40B4-BE49-F238E27FC236}">
                  <a16:creationId xmlns:a16="http://schemas.microsoft.com/office/drawing/2014/main" xmlns="" id="{6DADD3D4-1D75-4F16-BA6D-0F50E6AD1C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2">
              <a:extLst>
                <a:ext uri="{FF2B5EF4-FFF2-40B4-BE49-F238E27FC236}">
                  <a16:creationId xmlns:a16="http://schemas.microsoft.com/office/drawing/2014/main" xmlns="" id="{0E05DE8B-8A5C-4089-8D24-DB87A56BA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3">
              <a:extLst>
                <a:ext uri="{FF2B5EF4-FFF2-40B4-BE49-F238E27FC236}">
                  <a16:creationId xmlns:a16="http://schemas.microsoft.com/office/drawing/2014/main" xmlns="" id="{C543A253-89D9-464C-B557-2C073E40EC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4">
              <a:extLst>
                <a:ext uri="{FF2B5EF4-FFF2-40B4-BE49-F238E27FC236}">
                  <a16:creationId xmlns:a16="http://schemas.microsoft.com/office/drawing/2014/main" xmlns="" id="{EED45492-08FD-4AEF-8F50-455C9B922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22A0A97-3E2C-46DE-B1A8-88FDD2C6F734}"/>
              </a:ext>
            </a:extLst>
          </p:cNvPr>
          <p:cNvSpPr/>
          <p:nvPr/>
        </p:nvSpPr>
        <p:spPr>
          <a:xfrm>
            <a:off x="539552" y="2588652"/>
            <a:ext cx="1476164" cy="2351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53">
            <a:extLst>
              <a:ext uri="{FF2B5EF4-FFF2-40B4-BE49-F238E27FC236}">
                <a16:creationId xmlns:a16="http://schemas.microsoft.com/office/drawing/2014/main" xmlns="" id="{DBF965A7-53F7-486E-B648-9A6B1425ED64}"/>
              </a:ext>
            </a:extLst>
          </p:cNvPr>
          <p:cNvSpPr txBox="1"/>
          <p:nvPr/>
        </p:nvSpPr>
        <p:spPr>
          <a:xfrm>
            <a:off x="106979" y="2536953"/>
            <a:ext cx="23413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10000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뛰어 세기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DDB36AB5-6F94-4A0A-8840-3F90312541AC}"/>
              </a:ext>
            </a:extLst>
          </p:cNvPr>
          <p:cNvSpPr/>
          <p:nvPr/>
        </p:nvSpPr>
        <p:spPr>
          <a:xfrm>
            <a:off x="602626" y="3799858"/>
            <a:ext cx="512990" cy="156946"/>
          </a:xfrm>
          <a:prstGeom prst="rect">
            <a:avLst/>
          </a:prstGeom>
          <a:solidFill>
            <a:srgbClr val="DCD2B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53">
            <a:extLst>
              <a:ext uri="{FF2B5EF4-FFF2-40B4-BE49-F238E27FC236}">
                <a16:creationId xmlns:a16="http://schemas.microsoft.com/office/drawing/2014/main" xmlns="" id="{20197DA3-9387-4D40-AA57-D48A7B6F90FD}"/>
              </a:ext>
            </a:extLst>
          </p:cNvPr>
          <p:cNvSpPr txBox="1"/>
          <p:nvPr/>
        </p:nvSpPr>
        <p:spPr>
          <a:xfrm>
            <a:off x="352236" y="3668772"/>
            <a:ext cx="94316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50000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A7B25EE-7308-4B7B-A7AA-3D0177B1BF11}"/>
              </a:ext>
            </a:extLst>
          </p:cNvPr>
          <p:cNvSpPr/>
          <p:nvPr/>
        </p:nvSpPr>
        <p:spPr bwMode="auto">
          <a:xfrm>
            <a:off x="1689119" y="3921625"/>
            <a:ext cx="1013738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3433E0F6-215C-4B42-9A5E-363180633F44}"/>
              </a:ext>
            </a:extLst>
          </p:cNvPr>
          <p:cNvSpPr/>
          <p:nvPr/>
        </p:nvSpPr>
        <p:spPr bwMode="auto">
          <a:xfrm>
            <a:off x="4362457" y="3921625"/>
            <a:ext cx="1013738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BCD98C21-FC04-4862-BC88-618B9C97066E}"/>
              </a:ext>
            </a:extLst>
          </p:cNvPr>
          <p:cNvSpPr/>
          <p:nvPr/>
        </p:nvSpPr>
        <p:spPr bwMode="auto">
          <a:xfrm>
            <a:off x="3025788" y="3705601"/>
            <a:ext cx="1013738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87D6A1A-8FA8-4D30-93B2-94438A79F62E}"/>
              </a:ext>
            </a:extLst>
          </p:cNvPr>
          <p:cNvSpPr/>
          <p:nvPr/>
        </p:nvSpPr>
        <p:spPr bwMode="auto">
          <a:xfrm>
            <a:off x="5727157" y="3705601"/>
            <a:ext cx="1013738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90000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2">
            <a:extLst>
              <a:ext uri="{FF2B5EF4-FFF2-40B4-BE49-F238E27FC236}">
                <a16:creationId xmlns:a16="http://schemas.microsoft.com/office/drawing/2014/main" xmlns="" id="{7526A6B6-F661-45C0-864D-42DF118DD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59161" y="4210537"/>
            <a:ext cx="6667165" cy="1134760"/>
            <a:chOff x="192745" y="4612464"/>
            <a:chExt cx="6667165" cy="660826"/>
          </a:xfrm>
        </p:grpSpPr>
        <p:sp>
          <p:nvSpPr>
            <p:cNvPr id="58" name="직사각형 57"/>
            <p:cNvSpPr/>
            <p:nvPr/>
          </p:nvSpPr>
          <p:spPr>
            <a:xfrm>
              <a:off x="192745" y="4702474"/>
              <a:ext cx="6667165" cy="3827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338478" y="4612464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각 삼각형 60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52236" y="4509362"/>
            <a:ext cx="6277513" cy="384721"/>
            <a:chOff x="352236" y="4509362"/>
            <a:chExt cx="6277513" cy="384721"/>
          </a:xfrm>
        </p:grpSpPr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236" y="4593678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548874" y="4509362"/>
              <a:ext cx="608087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10000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씩 뛰어 세면 만의 자리 수가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1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씩 커집니다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89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안에 텍스트 들어가게 크기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24D1051E-ACB9-4570-8E41-DA4B412A0A9C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09C03FAA-CBD5-4205-AB6D-D3441D8CC0C9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429E9B9A-3E3D-4E87-B3C2-62B10099D108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A3832BC1-A715-4C61-8898-CFC3E7D5E694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30E5EBCC-1303-4ACD-A27F-5AFBC03D419F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113F7319-B6CD-4142-B1BE-90728AF0A398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63592BB1-01B7-457D-B639-8578FAF1A429}"/>
              </a:ext>
            </a:extLst>
          </p:cNvPr>
          <p:cNvSpPr txBox="1"/>
          <p:nvPr/>
        </p:nvSpPr>
        <p:spPr>
          <a:xfrm>
            <a:off x="657363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뛰어 세어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3944EF4-EEFE-4DC7-9631-87C957D65D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12"/>
          <a:stretch/>
        </p:blipFill>
        <p:spPr>
          <a:xfrm>
            <a:off x="215516" y="2511111"/>
            <a:ext cx="6601703" cy="1853993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DC372687-D5E8-4EB5-ADAC-FB28B3AF68AE}"/>
              </a:ext>
            </a:extLst>
          </p:cNvPr>
          <p:cNvGrpSpPr/>
          <p:nvPr/>
        </p:nvGrpSpPr>
        <p:grpSpPr>
          <a:xfrm>
            <a:off x="2808288" y="5357059"/>
            <a:ext cx="1287632" cy="204155"/>
            <a:chOff x="290979" y="2009759"/>
            <a:chExt cx="2665167" cy="433388"/>
          </a:xfrm>
        </p:grpSpPr>
        <p:pic>
          <p:nvPicPr>
            <p:cNvPr id="21" name="Picture 15">
              <a:extLst>
                <a:ext uri="{FF2B5EF4-FFF2-40B4-BE49-F238E27FC236}">
                  <a16:creationId xmlns:a16="http://schemas.microsoft.com/office/drawing/2014/main" xmlns="" id="{0FDEBBC1-ADFB-4F17-80EA-8525A4EACB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3">
              <a:extLst>
                <a:ext uri="{FF2B5EF4-FFF2-40B4-BE49-F238E27FC236}">
                  <a16:creationId xmlns:a16="http://schemas.microsoft.com/office/drawing/2014/main" xmlns="" id="{AB62FCF2-6640-43BF-8E37-92413F9D6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2">
              <a:extLst>
                <a:ext uri="{FF2B5EF4-FFF2-40B4-BE49-F238E27FC236}">
                  <a16:creationId xmlns:a16="http://schemas.microsoft.com/office/drawing/2014/main" xmlns="" id="{05D18FA2-E525-4DDE-B6B6-5EC0B1450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6">
              <a:extLst>
                <a:ext uri="{FF2B5EF4-FFF2-40B4-BE49-F238E27FC236}">
                  <a16:creationId xmlns:a16="http://schemas.microsoft.com/office/drawing/2014/main" xmlns="" id="{35EF9D0B-55C4-45B7-BA07-65306446D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F483C487-551C-4D14-B808-8D1560C88606}"/>
              </a:ext>
            </a:extLst>
          </p:cNvPr>
          <p:cNvSpPr/>
          <p:nvPr/>
        </p:nvSpPr>
        <p:spPr>
          <a:xfrm>
            <a:off x="539552" y="2655127"/>
            <a:ext cx="1476164" cy="2351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53">
            <a:extLst>
              <a:ext uri="{FF2B5EF4-FFF2-40B4-BE49-F238E27FC236}">
                <a16:creationId xmlns:a16="http://schemas.microsoft.com/office/drawing/2014/main" xmlns="" id="{2C045384-1383-4C22-8306-E27C887F17F1}"/>
              </a:ext>
            </a:extLst>
          </p:cNvPr>
          <p:cNvSpPr txBox="1"/>
          <p:nvPr/>
        </p:nvSpPr>
        <p:spPr>
          <a:xfrm>
            <a:off x="106979" y="2603428"/>
            <a:ext cx="23413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억씩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뛰어 세기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70146D9-212B-4950-9737-808E655B8320}"/>
              </a:ext>
            </a:extLst>
          </p:cNvPr>
          <p:cNvSpPr/>
          <p:nvPr/>
        </p:nvSpPr>
        <p:spPr>
          <a:xfrm>
            <a:off x="579854" y="3725463"/>
            <a:ext cx="512990" cy="220767"/>
          </a:xfrm>
          <a:prstGeom prst="rect">
            <a:avLst/>
          </a:prstGeom>
          <a:solidFill>
            <a:srgbClr val="FFE1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53">
            <a:extLst>
              <a:ext uri="{FF2B5EF4-FFF2-40B4-BE49-F238E27FC236}">
                <a16:creationId xmlns:a16="http://schemas.microsoft.com/office/drawing/2014/main" xmlns="" id="{3A9B2E95-1838-46B1-85D4-4BB82864D686}"/>
              </a:ext>
            </a:extLst>
          </p:cNvPr>
          <p:cNvSpPr txBox="1"/>
          <p:nvPr/>
        </p:nvSpPr>
        <p:spPr>
          <a:xfrm>
            <a:off x="361466" y="3653908"/>
            <a:ext cx="9161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0B3118C-A5B2-4E1F-9759-A1AD31C9F696}"/>
              </a:ext>
            </a:extLst>
          </p:cNvPr>
          <p:cNvSpPr/>
          <p:nvPr/>
        </p:nvSpPr>
        <p:spPr bwMode="auto">
          <a:xfrm>
            <a:off x="1727200" y="3927967"/>
            <a:ext cx="937576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322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6AEBD7E4-BA26-4C78-A287-D26903F7ED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8288" y="3747122"/>
            <a:ext cx="360000" cy="3550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CBB1EF97-2D74-4B7F-B165-53673E92A29E}"/>
              </a:ext>
            </a:extLst>
          </p:cNvPr>
          <p:cNvSpPr/>
          <p:nvPr/>
        </p:nvSpPr>
        <p:spPr bwMode="auto">
          <a:xfrm>
            <a:off x="4463504" y="3927967"/>
            <a:ext cx="937576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362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EB8FF52F-1095-4F5C-949A-F7AF55A7F4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4592" y="3747122"/>
            <a:ext cx="360000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54AD6DA-449D-4E85-A7C8-95F32FA0D006}"/>
              </a:ext>
            </a:extLst>
          </p:cNvPr>
          <p:cNvSpPr/>
          <p:nvPr/>
        </p:nvSpPr>
        <p:spPr bwMode="auto">
          <a:xfrm>
            <a:off x="3093799" y="3664064"/>
            <a:ext cx="937576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342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BA5CA63E-F09A-4D6E-9C24-D741530CCA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4887" y="3483219"/>
            <a:ext cx="360000" cy="3550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9F5001E-DD7B-40F2-9618-2AD13B0AF0D6}"/>
              </a:ext>
            </a:extLst>
          </p:cNvPr>
          <p:cNvSpPr/>
          <p:nvPr/>
        </p:nvSpPr>
        <p:spPr bwMode="auto">
          <a:xfrm>
            <a:off x="5795168" y="3664064"/>
            <a:ext cx="937576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382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C35AC7EA-2E42-416C-B4CB-C23E915DFF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6256" y="3483219"/>
            <a:ext cx="360000" cy="355000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xmlns="" id="{2390EDB0-1D20-40BA-A89D-7F0419DD8482}"/>
              </a:ext>
            </a:extLst>
          </p:cNvPr>
          <p:cNvSpPr/>
          <p:nvPr/>
        </p:nvSpPr>
        <p:spPr>
          <a:xfrm>
            <a:off x="108059" y="23909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7526A6B6-F661-45C0-864D-42DF118DD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2390EDB0-1D20-40BA-A89D-7F0419DD8482}"/>
              </a:ext>
            </a:extLst>
          </p:cNvPr>
          <p:cNvSpPr/>
          <p:nvPr/>
        </p:nvSpPr>
        <p:spPr>
          <a:xfrm>
            <a:off x="4649520" y="4958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2390EDB0-1D20-40BA-A89D-7F0419DD8482}"/>
              </a:ext>
            </a:extLst>
          </p:cNvPr>
          <p:cNvSpPr/>
          <p:nvPr/>
        </p:nvSpPr>
        <p:spPr>
          <a:xfrm>
            <a:off x="6547987" y="4958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1072">
            <a:extLst>
              <a:ext uri="{FF2B5EF4-FFF2-40B4-BE49-F238E27FC236}">
                <a16:creationId xmlns:a16="http://schemas.microsoft.com/office/drawing/2014/main" xmlns="" id="{471644A7-3896-46EA-A105-B5E47D13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79919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1_5_1_02.sgv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53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2160644-85E7-4628-9C25-D1A5953E1B7E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xmlns="" id="{829B10C0-349E-4546-B1DE-BC3687A18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xmlns="" id="{24D1051E-ACB9-4570-8E41-DA4B412A0A9C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xmlns="" id="{09C03FAA-CBD5-4205-AB6D-D3441D8CC0C9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xmlns="" id="{429E9B9A-3E3D-4E87-B3C2-62B10099D108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순서도: 대체 처리 35">
            <a:extLst>
              <a:ext uri="{FF2B5EF4-FFF2-40B4-BE49-F238E27FC236}">
                <a16:creationId xmlns:a16="http://schemas.microsoft.com/office/drawing/2014/main" xmlns="" id="{A3832BC1-A715-4C61-8898-CFC3E7D5E694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xmlns="" id="{30E5EBCC-1303-4ACD-A27F-5AFBC03D419F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xmlns="" id="{113F7319-B6CD-4142-B1BE-90728AF0A398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63592BB1-01B7-457D-B639-8578FAF1A429}"/>
              </a:ext>
            </a:extLst>
          </p:cNvPr>
          <p:cNvSpPr txBox="1"/>
          <p:nvPr/>
        </p:nvSpPr>
        <p:spPr>
          <a:xfrm>
            <a:off x="657363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규칙에 따라 뛰어 세어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3944EF4-EEFE-4DC7-9631-87C957D65D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812"/>
          <a:stretch/>
        </p:blipFill>
        <p:spPr>
          <a:xfrm>
            <a:off x="215516" y="2511111"/>
            <a:ext cx="6601703" cy="1853993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DC372687-D5E8-4EB5-ADAC-FB28B3AF68AE}"/>
              </a:ext>
            </a:extLst>
          </p:cNvPr>
          <p:cNvGrpSpPr/>
          <p:nvPr/>
        </p:nvGrpSpPr>
        <p:grpSpPr>
          <a:xfrm>
            <a:off x="2808288" y="5357059"/>
            <a:ext cx="1287632" cy="204155"/>
            <a:chOff x="290979" y="2009759"/>
            <a:chExt cx="2665167" cy="433388"/>
          </a:xfrm>
        </p:grpSpPr>
        <p:pic>
          <p:nvPicPr>
            <p:cNvPr id="21" name="Picture 15">
              <a:extLst>
                <a:ext uri="{FF2B5EF4-FFF2-40B4-BE49-F238E27FC236}">
                  <a16:creationId xmlns:a16="http://schemas.microsoft.com/office/drawing/2014/main" xmlns="" id="{0FDEBBC1-ADFB-4F17-80EA-8525A4EACB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13">
              <a:extLst>
                <a:ext uri="{FF2B5EF4-FFF2-40B4-BE49-F238E27FC236}">
                  <a16:creationId xmlns:a16="http://schemas.microsoft.com/office/drawing/2014/main" xmlns="" id="{AB62FCF2-6640-43BF-8E37-92413F9D6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12">
              <a:extLst>
                <a:ext uri="{FF2B5EF4-FFF2-40B4-BE49-F238E27FC236}">
                  <a16:creationId xmlns:a16="http://schemas.microsoft.com/office/drawing/2014/main" xmlns="" id="{05D18FA2-E525-4DDE-B6B6-5EC0B1450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16">
              <a:extLst>
                <a:ext uri="{FF2B5EF4-FFF2-40B4-BE49-F238E27FC236}">
                  <a16:creationId xmlns:a16="http://schemas.microsoft.com/office/drawing/2014/main" xmlns="" id="{35EF9D0B-55C4-45B7-BA07-65306446D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F483C487-551C-4D14-B808-8D1560C88606}"/>
              </a:ext>
            </a:extLst>
          </p:cNvPr>
          <p:cNvSpPr/>
          <p:nvPr/>
        </p:nvSpPr>
        <p:spPr>
          <a:xfrm>
            <a:off x="539552" y="2655127"/>
            <a:ext cx="1476164" cy="2351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53">
            <a:extLst>
              <a:ext uri="{FF2B5EF4-FFF2-40B4-BE49-F238E27FC236}">
                <a16:creationId xmlns:a16="http://schemas.microsoft.com/office/drawing/2014/main" xmlns="" id="{2C045384-1383-4C22-8306-E27C887F17F1}"/>
              </a:ext>
            </a:extLst>
          </p:cNvPr>
          <p:cNvSpPr txBox="1"/>
          <p:nvPr/>
        </p:nvSpPr>
        <p:spPr>
          <a:xfrm>
            <a:off x="106979" y="2603428"/>
            <a:ext cx="23413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억씩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뛰어 세기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70146D9-212B-4950-9737-808E655B8320}"/>
              </a:ext>
            </a:extLst>
          </p:cNvPr>
          <p:cNvSpPr/>
          <p:nvPr/>
        </p:nvSpPr>
        <p:spPr>
          <a:xfrm>
            <a:off x="579854" y="3725463"/>
            <a:ext cx="512990" cy="220767"/>
          </a:xfrm>
          <a:prstGeom prst="rect">
            <a:avLst/>
          </a:prstGeom>
          <a:solidFill>
            <a:srgbClr val="FFE1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53">
            <a:extLst>
              <a:ext uri="{FF2B5EF4-FFF2-40B4-BE49-F238E27FC236}">
                <a16:creationId xmlns:a16="http://schemas.microsoft.com/office/drawing/2014/main" xmlns="" id="{3A9B2E95-1838-46B1-85D4-4BB82864D686}"/>
              </a:ext>
            </a:extLst>
          </p:cNvPr>
          <p:cNvSpPr txBox="1"/>
          <p:nvPr/>
        </p:nvSpPr>
        <p:spPr>
          <a:xfrm>
            <a:off x="361466" y="3653908"/>
            <a:ext cx="9161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302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억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80B3118C-A5B2-4E1F-9759-A1AD31C9F696}"/>
              </a:ext>
            </a:extLst>
          </p:cNvPr>
          <p:cNvSpPr/>
          <p:nvPr/>
        </p:nvSpPr>
        <p:spPr bwMode="auto">
          <a:xfrm>
            <a:off x="1727200" y="3927967"/>
            <a:ext cx="937576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322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CBB1EF97-2D74-4B7F-B165-53673E92A29E}"/>
              </a:ext>
            </a:extLst>
          </p:cNvPr>
          <p:cNvSpPr/>
          <p:nvPr/>
        </p:nvSpPr>
        <p:spPr bwMode="auto">
          <a:xfrm>
            <a:off x="4463504" y="3927967"/>
            <a:ext cx="937576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362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054AD6DA-449D-4E85-A7C8-95F32FA0D006}"/>
              </a:ext>
            </a:extLst>
          </p:cNvPr>
          <p:cNvSpPr/>
          <p:nvPr/>
        </p:nvSpPr>
        <p:spPr bwMode="auto">
          <a:xfrm>
            <a:off x="3093799" y="3664064"/>
            <a:ext cx="937576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342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A9F5001E-DD7B-40F2-9618-2AD13B0AF0D6}"/>
              </a:ext>
            </a:extLst>
          </p:cNvPr>
          <p:cNvSpPr/>
          <p:nvPr/>
        </p:nvSpPr>
        <p:spPr bwMode="auto">
          <a:xfrm>
            <a:off x="5795168" y="3664064"/>
            <a:ext cx="937576" cy="3113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382</a:t>
            </a:r>
            <a:r>
              <a:rPr kumimoji="1" lang="ko-KR" altLang="en-US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억</a:t>
            </a:r>
          </a:p>
        </p:txBody>
      </p:sp>
      <p:pic>
        <p:nvPicPr>
          <p:cNvPr id="52" name="Picture 12">
            <a:extLst>
              <a:ext uri="{FF2B5EF4-FFF2-40B4-BE49-F238E27FC236}">
                <a16:creationId xmlns:a16="http://schemas.microsoft.com/office/drawing/2014/main" xmlns="" id="{7526A6B6-F661-45C0-864D-42DF118DD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159161" y="4210537"/>
            <a:ext cx="6667165" cy="1134760"/>
            <a:chOff x="192745" y="4612464"/>
            <a:chExt cx="6667165" cy="660826"/>
          </a:xfrm>
        </p:grpSpPr>
        <p:sp>
          <p:nvSpPr>
            <p:cNvPr id="57" name="직사각형 56"/>
            <p:cNvSpPr/>
            <p:nvPr/>
          </p:nvSpPr>
          <p:spPr>
            <a:xfrm>
              <a:off x="192745" y="4702474"/>
              <a:ext cx="6667165" cy="3827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338478" y="4612464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직각 삼각형 5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52236" y="4509362"/>
            <a:ext cx="6277513" cy="384721"/>
            <a:chOff x="352236" y="4509362"/>
            <a:chExt cx="6277513" cy="384721"/>
          </a:xfrm>
        </p:grpSpPr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236" y="4593678"/>
              <a:ext cx="180975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548874" y="4509362"/>
              <a:ext cx="6080875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20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억씩 뛰어 세면 십억의 자리 수가 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2</a:t>
              </a:r>
              <a:r>
                <a:rPr lang="ko-KR" altLang="en-US" sz="1900" dirty="0" smtClean="0">
                  <a:latin typeface="맑은 고딕" pitchFamily="50" charset="-127"/>
                  <a:ea typeface="맑은 고딕" pitchFamily="50" charset="-127"/>
                </a:rPr>
                <a:t>씩 커집니다</a:t>
              </a:r>
              <a:r>
                <a:rPr lang="en-US" altLang="ko-KR" sz="1900" dirty="0" smtClean="0"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9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53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5FD17D9-299B-483D-9CFD-F5ADA78FCE3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2FD3034-0C71-4C92-A92A-24E8E63D013D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xmlns="" id="{23B58213-5BF7-4902-9E9E-8578DD33D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4C5928F6-1536-4B73-BE64-D0A533781EE8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9CBB79E0-FDCC-4C22-AAAD-AB354DD174A1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59BB7D7A-B5C2-404D-BE05-F5632849AA74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xmlns="" id="{47FA1591-2C54-4060-BB64-080681AB7C65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xmlns="" id="{515606A4-197D-4378-80F5-A7B30020EE2A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xmlns="" id="{C914CB01-7544-4C31-8711-28BAB3DF2CC7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3483C44F-C28B-44C2-BBCE-7217A5F5CE4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뛰어 세기를 보고 규칙을 찾아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6BEC337-F012-42E7-8DF2-84C4D2832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89" y="2370677"/>
            <a:ext cx="6663757" cy="123834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F8BB1F02-3EA4-4EBE-B405-C690E75E6CFE}"/>
              </a:ext>
            </a:extLst>
          </p:cNvPr>
          <p:cNvSpPr/>
          <p:nvPr/>
        </p:nvSpPr>
        <p:spPr>
          <a:xfrm>
            <a:off x="883295" y="2715150"/>
            <a:ext cx="664370" cy="209794"/>
          </a:xfrm>
          <a:prstGeom prst="rect">
            <a:avLst/>
          </a:prstGeom>
          <a:solidFill>
            <a:srgbClr val="C6D5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53">
            <a:extLst>
              <a:ext uri="{FF2B5EF4-FFF2-40B4-BE49-F238E27FC236}">
                <a16:creationId xmlns:a16="http://schemas.microsoft.com/office/drawing/2014/main" xmlns="" id="{72141871-2884-4776-8351-2C8BAABBCBC5}"/>
              </a:ext>
            </a:extLst>
          </p:cNvPr>
          <p:cNvSpPr txBox="1"/>
          <p:nvPr/>
        </p:nvSpPr>
        <p:spPr>
          <a:xfrm>
            <a:off x="671332" y="2672916"/>
            <a:ext cx="1031772" cy="2923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7461000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675F6AE-2CA2-4280-A4B3-7EB4F3B6B75C}"/>
              </a:ext>
            </a:extLst>
          </p:cNvPr>
          <p:cNvSpPr/>
          <p:nvPr/>
        </p:nvSpPr>
        <p:spPr>
          <a:xfrm>
            <a:off x="3403575" y="2715150"/>
            <a:ext cx="664370" cy="209794"/>
          </a:xfrm>
          <a:prstGeom prst="rect">
            <a:avLst/>
          </a:prstGeom>
          <a:solidFill>
            <a:srgbClr val="C6D5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53">
            <a:extLst>
              <a:ext uri="{FF2B5EF4-FFF2-40B4-BE49-F238E27FC236}">
                <a16:creationId xmlns:a16="http://schemas.microsoft.com/office/drawing/2014/main" xmlns="" id="{ADB7DB77-33D3-405B-B230-6411E92FAE59}"/>
              </a:ext>
            </a:extLst>
          </p:cNvPr>
          <p:cNvSpPr txBox="1"/>
          <p:nvPr/>
        </p:nvSpPr>
        <p:spPr>
          <a:xfrm>
            <a:off x="3191612" y="2672916"/>
            <a:ext cx="1031772" cy="2923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7861000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B4A7B76-E46A-430F-953A-23291FB774CF}"/>
              </a:ext>
            </a:extLst>
          </p:cNvPr>
          <p:cNvSpPr/>
          <p:nvPr/>
        </p:nvSpPr>
        <p:spPr>
          <a:xfrm>
            <a:off x="5912431" y="2715150"/>
            <a:ext cx="664370" cy="209794"/>
          </a:xfrm>
          <a:prstGeom prst="rect">
            <a:avLst/>
          </a:prstGeom>
          <a:solidFill>
            <a:srgbClr val="C6D5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53">
            <a:extLst>
              <a:ext uri="{FF2B5EF4-FFF2-40B4-BE49-F238E27FC236}">
                <a16:creationId xmlns:a16="http://schemas.microsoft.com/office/drawing/2014/main" xmlns="" id="{8CFC6FD6-3671-49AD-9C6C-88B0FDFBACD4}"/>
              </a:ext>
            </a:extLst>
          </p:cNvPr>
          <p:cNvSpPr txBox="1"/>
          <p:nvPr/>
        </p:nvSpPr>
        <p:spPr>
          <a:xfrm>
            <a:off x="5700468" y="2668560"/>
            <a:ext cx="1031772" cy="2923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8261000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F61673FF-605B-49F4-BA5F-310891EEA777}"/>
              </a:ext>
            </a:extLst>
          </p:cNvPr>
          <p:cNvSpPr/>
          <p:nvPr/>
        </p:nvSpPr>
        <p:spPr>
          <a:xfrm>
            <a:off x="2143435" y="3121179"/>
            <a:ext cx="664370" cy="209794"/>
          </a:xfrm>
          <a:prstGeom prst="rect">
            <a:avLst/>
          </a:prstGeom>
          <a:solidFill>
            <a:srgbClr val="C6D5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53">
            <a:extLst>
              <a:ext uri="{FF2B5EF4-FFF2-40B4-BE49-F238E27FC236}">
                <a16:creationId xmlns:a16="http://schemas.microsoft.com/office/drawing/2014/main" xmlns="" id="{E3813D68-1B76-4453-9A5A-426158A19620}"/>
              </a:ext>
            </a:extLst>
          </p:cNvPr>
          <p:cNvSpPr txBox="1"/>
          <p:nvPr/>
        </p:nvSpPr>
        <p:spPr>
          <a:xfrm>
            <a:off x="1931472" y="3078945"/>
            <a:ext cx="1031772" cy="2923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7661000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738E10E-2ADF-4C42-BBE6-FAB2A3307174}"/>
              </a:ext>
            </a:extLst>
          </p:cNvPr>
          <p:cNvSpPr/>
          <p:nvPr/>
        </p:nvSpPr>
        <p:spPr>
          <a:xfrm>
            <a:off x="4654195" y="3121179"/>
            <a:ext cx="664370" cy="209794"/>
          </a:xfrm>
          <a:prstGeom prst="rect">
            <a:avLst/>
          </a:prstGeom>
          <a:solidFill>
            <a:srgbClr val="C6D5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53">
            <a:extLst>
              <a:ext uri="{FF2B5EF4-FFF2-40B4-BE49-F238E27FC236}">
                <a16:creationId xmlns:a16="http://schemas.microsoft.com/office/drawing/2014/main" xmlns="" id="{7BC5A9D5-0742-47BA-91EB-5DCA45509796}"/>
              </a:ext>
            </a:extLst>
          </p:cNvPr>
          <p:cNvSpPr txBox="1"/>
          <p:nvPr/>
        </p:nvSpPr>
        <p:spPr>
          <a:xfrm>
            <a:off x="4442232" y="3078945"/>
            <a:ext cx="1031772" cy="2923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8061000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FBFEA219-0E0C-424E-BBFF-75E713969970}"/>
              </a:ext>
            </a:extLst>
          </p:cNvPr>
          <p:cNvSpPr/>
          <p:nvPr/>
        </p:nvSpPr>
        <p:spPr bwMode="auto">
          <a:xfrm>
            <a:off x="2270028" y="4049308"/>
            <a:ext cx="1070931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200000</a:t>
            </a:r>
            <a:endParaRPr kumimoji="1" lang="ko-KR" altLang="en-US" sz="1600" b="1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9971C434-42BD-4D6A-AA0B-986C3F62A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60" y="3897562"/>
            <a:ext cx="360000" cy="355000"/>
          </a:xfrm>
          <a:prstGeom prst="rect">
            <a:avLst/>
          </a:prstGeom>
        </p:spPr>
      </p:pic>
      <p:sp>
        <p:nvSpPr>
          <p:cNvPr id="51" name="TextBox 53">
            <a:extLst>
              <a:ext uri="{FF2B5EF4-FFF2-40B4-BE49-F238E27FC236}">
                <a16:creationId xmlns:a16="http://schemas.microsoft.com/office/drawing/2014/main" xmlns="" id="{E26F9FA2-9D18-419A-B734-A55C8FE8461D}"/>
              </a:ext>
            </a:extLst>
          </p:cNvPr>
          <p:cNvSpPr txBox="1"/>
          <p:nvPr/>
        </p:nvSpPr>
        <p:spPr>
          <a:xfrm>
            <a:off x="3311860" y="4052391"/>
            <a:ext cx="15841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뛰어 세기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Group 1072">
            <a:extLst>
              <a:ext uri="{FF2B5EF4-FFF2-40B4-BE49-F238E27FC236}">
                <a16:creationId xmlns:a16="http://schemas.microsoft.com/office/drawing/2014/main" xmlns="" id="{471644A7-3896-46EA-A105-B5E47D13E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6946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1_5_2.sgv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\lesson01\ops\1\images\1_5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7018371" y="1092168"/>
            <a:ext cx="21256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위에 텍스트 삽입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삽화 안에 텍스트 들어가게 크기 조절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12">
            <a:extLst>
              <a:ext uri="{FF2B5EF4-FFF2-40B4-BE49-F238E27FC236}">
                <a16:creationId xmlns:a16="http://schemas.microsoft.com/office/drawing/2014/main" xmlns="" id="{7526A6B6-F661-45C0-864D-42DF118DD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2390EDB0-1D20-40BA-A89D-7F0419DD8482}"/>
              </a:ext>
            </a:extLst>
          </p:cNvPr>
          <p:cNvSpPr/>
          <p:nvPr/>
        </p:nvSpPr>
        <p:spPr>
          <a:xfrm>
            <a:off x="4649520" y="4958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2390EDB0-1D20-40BA-A89D-7F0419DD8482}"/>
              </a:ext>
            </a:extLst>
          </p:cNvPr>
          <p:cNvSpPr/>
          <p:nvPr/>
        </p:nvSpPr>
        <p:spPr>
          <a:xfrm>
            <a:off x="6547987" y="495875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2390EDB0-1D20-40BA-A89D-7F0419DD8482}"/>
              </a:ext>
            </a:extLst>
          </p:cNvPr>
          <p:cNvSpPr/>
          <p:nvPr/>
        </p:nvSpPr>
        <p:spPr>
          <a:xfrm>
            <a:off x="323528" y="22456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5FD17D9-299B-483D-9CFD-F5ADA78FCE37}"/>
              </a:ext>
            </a:extLst>
          </p:cNvPr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18~19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2FD3034-0C71-4C92-A92A-24E8E63D013D}"/>
              </a:ext>
            </a:extLst>
          </p:cNvPr>
          <p:cNvSpPr txBox="1"/>
          <p:nvPr/>
        </p:nvSpPr>
        <p:spPr>
          <a:xfrm>
            <a:off x="2250011" y="321192"/>
            <a:ext cx="254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US" altLang="ko-KR" dirty="0">
                <a:latin typeface="맑은 고딕" pitchFamily="50" charset="-127"/>
                <a:ea typeface="맑은 고딕" pitchFamily="50" charset="-127"/>
              </a:rPr>
              <a:t>06 </a:t>
            </a:r>
            <a:r>
              <a:rPr kumimoji="0" lang="ko-KR" altLang="en-US" dirty="0">
                <a:latin typeface="맑은 고딕" pitchFamily="50" charset="-127"/>
                <a:ea typeface="맑은 고딕" pitchFamily="50" charset="-127"/>
              </a:rPr>
              <a:t>뛰어 세기를 해 볼까요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xmlns="" id="{23B58213-5BF7-4902-9E9E-8578DD33D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12198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1. 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큰 수</a:t>
            </a:r>
          </a:p>
        </p:txBody>
      </p:sp>
      <p:sp>
        <p:nvSpPr>
          <p:cNvPr id="61" name="순서도: 대체 처리 60">
            <a:extLst>
              <a:ext uri="{FF2B5EF4-FFF2-40B4-BE49-F238E27FC236}">
                <a16:creationId xmlns:a16="http://schemas.microsoft.com/office/drawing/2014/main" xmlns="" id="{4C5928F6-1536-4B73-BE64-D0A533781EE8}"/>
              </a:ext>
            </a:extLst>
          </p:cNvPr>
          <p:cNvSpPr/>
          <p:nvPr/>
        </p:nvSpPr>
        <p:spPr>
          <a:xfrm>
            <a:off x="4752020" y="1233382"/>
            <a:ext cx="729606" cy="252028"/>
          </a:xfrm>
          <a:prstGeom prst="flowChartAlternateProcess">
            <a:avLst/>
          </a:prstGeom>
          <a:solidFill>
            <a:srgbClr val="C3D69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 정리</a:t>
            </a:r>
          </a:p>
        </p:txBody>
      </p:sp>
      <p:sp>
        <p:nvSpPr>
          <p:cNvPr id="62" name="순서도: 대체 처리 61">
            <a:extLst>
              <a:ext uri="{FF2B5EF4-FFF2-40B4-BE49-F238E27FC236}">
                <a16:creationId xmlns:a16="http://schemas.microsoft.com/office/drawing/2014/main" xmlns="" id="{9CBB79E0-FDCC-4C22-AAAD-AB354DD174A1}"/>
              </a:ext>
            </a:extLst>
          </p:cNvPr>
          <p:cNvSpPr/>
          <p:nvPr/>
        </p:nvSpPr>
        <p:spPr>
          <a:xfrm>
            <a:off x="552957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순서도: 대체 처리 62">
            <a:extLst>
              <a:ext uri="{FF2B5EF4-FFF2-40B4-BE49-F238E27FC236}">
                <a16:creationId xmlns:a16="http://schemas.microsoft.com/office/drawing/2014/main" xmlns="" id="{59BB7D7A-B5C2-404D-BE05-F5632849AA74}"/>
              </a:ext>
            </a:extLst>
          </p:cNvPr>
          <p:cNvSpPr/>
          <p:nvPr/>
        </p:nvSpPr>
        <p:spPr>
          <a:xfrm>
            <a:off x="6686379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순서도: 대체 처리 63">
            <a:extLst>
              <a:ext uri="{FF2B5EF4-FFF2-40B4-BE49-F238E27FC236}">
                <a16:creationId xmlns:a16="http://schemas.microsoft.com/office/drawing/2014/main" xmlns="" id="{47FA1591-2C54-4060-BB64-080681AB7C65}"/>
              </a:ext>
            </a:extLst>
          </p:cNvPr>
          <p:cNvSpPr/>
          <p:nvPr/>
        </p:nvSpPr>
        <p:spPr>
          <a:xfrm>
            <a:off x="6397177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순서도: 대체 처리 66">
            <a:extLst>
              <a:ext uri="{FF2B5EF4-FFF2-40B4-BE49-F238E27FC236}">
                <a16:creationId xmlns:a16="http://schemas.microsoft.com/office/drawing/2014/main" xmlns="" id="{515606A4-197D-4378-80F5-A7B30020EE2A}"/>
              </a:ext>
            </a:extLst>
          </p:cNvPr>
          <p:cNvSpPr/>
          <p:nvPr/>
        </p:nvSpPr>
        <p:spPr>
          <a:xfrm>
            <a:off x="6107975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순서도: 대체 처리 67">
            <a:extLst>
              <a:ext uri="{FF2B5EF4-FFF2-40B4-BE49-F238E27FC236}">
                <a16:creationId xmlns:a16="http://schemas.microsoft.com/office/drawing/2014/main" xmlns="" id="{C914CB01-7544-4C31-8711-28BAB3DF2CC7}"/>
              </a:ext>
            </a:extLst>
          </p:cNvPr>
          <p:cNvSpPr/>
          <p:nvPr/>
        </p:nvSpPr>
        <p:spPr>
          <a:xfrm>
            <a:off x="5818773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43">
            <a:extLst>
              <a:ext uri="{FF2B5EF4-FFF2-40B4-BE49-F238E27FC236}">
                <a16:creationId xmlns:a16="http://schemas.microsoft.com/office/drawing/2014/main" xmlns="" id="{3483C44F-C28B-44C2-BBCE-7217A5F5CE4D}"/>
              </a:ext>
            </a:extLst>
          </p:cNvPr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뛰어 세기를 보고 규칙을 찾아 써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66BEC337-F012-42E7-8DF2-84C4D2832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89" y="2370677"/>
            <a:ext cx="6663757" cy="123834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F8BB1F02-3EA4-4EBE-B405-C690E75E6CFE}"/>
              </a:ext>
            </a:extLst>
          </p:cNvPr>
          <p:cNvSpPr/>
          <p:nvPr/>
        </p:nvSpPr>
        <p:spPr>
          <a:xfrm>
            <a:off x="883295" y="2715150"/>
            <a:ext cx="664370" cy="209794"/>
          </a:xfrm>
          <a:prstGeom prst="rect">
            <a:avLst/>
          </a:prstGeom>
          <a:solidFill>
            <a:srgbClr val="C6D5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53">
            <a:extLst>
              <a:ext uri="{FF2B5EF4-FFF2-40B4-BE49-F238E27FC236}">
                <a16:creationId xmlns:a16="http://schemas.microsoft.com/office/drawing/2014/main" xmlns="" id="{72141871-2884-4776-8351-2C8BAABBCBC5}"/>
              </a:ext>
            </a:extLst>
          </p:cNvPr>
          <p:cNvSpPr txBox="1"/>
          <p:nvPr/>
        </p:nvSpPr>
        <p:spPr>
          <a:xfrm>
            <a:off x="671332" y="2672916"/>
            <a:ext cx="1031772" cy="2923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7461000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E675F6AE-2CA2-4280-A4B3-7EB4F3B6B75C}"/>
              </a:ext>
            </a:extLst>
          </p:cNvPr>
          <p:cNvSpPr/>
          <p:nvPr/>
        </p:nvSpPr>
        <p:spPr>
          <a:xfrm>
            <a:off x="3403575" y="2715150"/>
            <a:ext cx="664370" cy="209794"/>
          </a:xfrm>
          <a:prstGeom prst="rect">
            <a:avLst/>
          </a:prstGeom>
          <a:solidFill>
            <a:srgbClr val="C6D5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53">
            <a:extLst>
              <a:ext uri="{FF2B5EF4-FFF2-40B4-BE49-F238E27FC236}">
                <a16:creationId xmlns:a16="http://schemas.microsoft.com/office/drawing/2014/main" xmlns="" id="{ADB7DB77-33D3-405B-B230-6411E92FAE59}"/>
              </a:ext>
            </a:extLst>
          </p:cNvPr>
          <p:cNvSpPr txBox="1"/>
          <p:nvPr/>
        </p:nvSpPr>
        <p:spPr>
          <a:xfrm>
            <a:off x="3191612" y="2672916"/>
            <a:ext cx="1031772" cy="2923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7861000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B4A7B76-E46A-430F-953A-23291FB774CF}"/>
              </a:ext>
            </a:extLst>
          </p:cNvPr>
          <p:cNvSpPr/>
          <p:nvPr/>
        </p:nvSpPr>
        <p:spPr>
          <a:xfrm>
            <a:off x="5912431" y="2715150"/>
            <a:ext cx="664370" cy="209794"/>
          </a:xfrm>
          <a:prstGeom prst="rect">
            <a:avLst/>
          </a:prstGeom>
          <a:solidFill>
            <a:srgbClr val="C6D5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53">
            <a:extLst>
              <a:ext uri="{FF2B5EF4-FFF2-40B4-BE49-F238E27FC236}">
                <a16:creationId xmlns:a16="http://schemas.microsoft.com/office/drawing/2014/main" xmlns="" id="{8CFC6FD6-3671-49AD-9C6C-88B0FDFBACD4}"/>
              </a:ext>
            </a:extLst>
          </p:cNvPr>
          <p:cNvSpPr txBox="1"/>
          <p:nvPr/>
        </p:nvSpPr>
        <p:spPr>
          <a:xfrm>
            <a:off x="5700468" y="2668560"/>
            <a:ext cx="1031772" cy="2923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8261000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F61673FF-605B-49F4-BA5F-310891EEA777}"/>
              </a:ext>
            </a:extLst>
          </p:cNvPr>
          <p:cNvSpPr/>
          <p:nvPr/>
        </p:nvSpPr>
        <p:spPr>
          <a:xfrm>
            <a:off x="2143435" y="3121179"/>
            <a:ext cx="664370" cy="209794"/>
          </a:xfrm>
          <a:prstGeom prst="rect">
            <a:avLst/>
          </a:prstGeom>
          <a:solidFill>
            <a:srgbClr val="C6D5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53">
            <a:extLst>
              <a:ext uri="{FF2B5EF4-FFF2-40B4-BE49-F238E27FC236}">
                <a16:creationId xmlns:a16="http://schemas.microsoft.com/office/drawing/2014/main" xmlns="" id="{E3813D68-1B76-4453-9A5A-426158A19620}"/>
              </a:ext>
            </a:extLst>
          </p:cNvPr>
          <p:cNvSpPr txBox="1"/>
          <p:nvPr/>
        </p:nvSpPr>
        <p:spPr>
          <a:xfrm>
            <a:off x="1931472" y="3078945"/>
            <a:ext cx="1031772" cy="2923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7661000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738E10E-2ADF-4C42-BBE6-FAB2A3307174}"/>
              </a:ext>
            </a:extLst>
          </p:cNvPr>
          <p:cNvSpPr/>
          <p:nvPr/>
        </p:nvSpPr>
        <p:spPr>
          <a:xfrm>
            <a:off x="4654195" y="3121179"/>
            <a:ext cx="664370" cy="209794"/>
          </a:xfrm>
          <a:prstGeom prst="rect">
            <a:avLst/>
          </a:prstGeom>
          <a:solidFill>
            <a:srgbClr val="C6D5E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53">
            <a:extLst>
              <a:ext uri="{FF2B5EF4-FFF2-40B4-BE49-F238E27FC236}">
                <a16:creationId xmlns:a16="http://schemas.microsoft.com/office/drawing/2014/main" xmlns="" id="{7BC5A9D5-0742-47BA-91EB-5DCA45509796}"/>
              </a:ext>
            </a:extLst>
          </p:cNvPr>
          <p:cNvSpPr txBox="1"/>
          <p:nvPr/>
        </p:nvSpPr>
        <p:spPr>
          <a:xfrm>
            <a:off x="4442232" y="3078945"/>
            <a:ext cx="1031772" cy="2923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8061000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FBFEA219-0E0C-424E-BBFF-75E713969970}"/>
              </a:ext>
            </a:extLst>
          </p:cNvPr>
          <p:cNvSpPr/>
          <p:nvPr/>
        </p:nvSpPr>
        <p:spPr bwMode="auto">
          <a:xfrm>
            <a:off x="2270028" y="4049308"/>
            <a:ext cx="1070931" cy="3651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200000</a:t>
            </a:r>
            <a:endParaRPr kumimoji="1" lang="ko-KR" altLang="en-US" sz="1600" b="1" i="0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53">
            <a:extLst>
              <a:ext uri="{FF2B5EF4-FFF2-40B4-BE49-F238E27FC236}">
                <a16:creationId xmlns:a16="http://schemas.microsoft.com/office/drawing/2014/main" xmlns="" id="{E26F9FA2-9D18-419A-B734-A55C8FE8461D}"/>
              </a:ext>
            </a:extLst>
          </p:cNvPr>
          <p:cNvSpPr txBox="1"/>
          <p:nvPr/>
        </p:nvSpPr>
        <p:spPr>
          <a:xfrm>
            <a:off x="3311860" y="4052391"/>
            <a:ext cx="158417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씩 뛰어 세기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12">
            <a:extLst>
              <a:ext uri="{FF2B5EF4-FFF2-40B4-BE49-F238E27FC236}">
                <a16:creationId xmlns:a16="http://schemas.microsoft.com/office/drawing/2014/main" xmlns="" id="{7526A6B6-F661-45C0-864D-42DF118DD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/>
          <p:cNvGrpSpPr/>
          <p:nvPr/>
        </p:nvGrpSpPr>
        <p:grpSpPr>
          <a:xfrm>
            <a:off x="159161" y="3461822"/>
            <a:ext cx="6667165" cy="1883479"/>
            <a:chOff x="192745" y="4176449"/>
            <a:chExt cx="6667165" cy="1096841"/>
          </a:xfrm>
        </p:grpSpPr>
        <p:sp>
          <p:nvSpPr>
            <p:cNvPr id="54" name="직사각형 53"/>
            <p:cNvSpPr/>
            <p:nvPr/>
          </p:nvSpPr>
          <p:spPr>
            <a:xfrm>
              <a:off x="192745" y="4262170"/>
              <a:ext cx="6667165" cy="8230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338478" y="4176449"/>
              <a:ext cx="561114" cy="180020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  <a:endPara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각 삼각형 5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6993701" y="1087309"/>
            <a:ext cx="215973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 smtClean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 smtClean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917183" y="3819770"/>
            <a:ext cx="156252" cy="30216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3092586" y="3840003"/>
            <a:ext cx="156252" cy="30216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271691" y="3819770"/>
            <a:ext cx="156252" cy="30216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973988" y="4121937"/>
            <a:ext cx="1193856" cy="193715"/>
            <a:chOff x="1992994" y="4121937"/>
            <a:chExt cx="1193856" cy="193715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5" name="직선 화살표 연결선 4"/>
            <p:cNvCxnSpPr/>
            <p:nvPr/>
          </p:nvCxnSpPr>
          <p:spPr bwMode="auto">
            <a:xfrm flipV="1">
              <a:off x="3170712" y="4121937"/>
              <a:ext cx="0" cy="179481"/>
            </a:xfrm>
            <a:prstGeom prst="straightConnector1">
              <a:avLst/>
            </a:prstGeom>
            <a:grpFill/>
            <a:ln w="127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" name="직선 연결선 7"/>
            <p:cNvCxnSpPr/>
            <p:nvPr/>
          </p:nvCxnSpPr>
          <p:spPr bwMode="auto">
            <a:xfrm flipH="1">
              <a:off x="1992994" y="4307490"/>
              <a:ext cx="1193856" cy="8162"/>
            </a:xfrm>
            <a:prstGeom prst="line">
              <a:avLst/>
            </a:prstGeom>
            <a:grpFill/>
            <a:ln w="127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직선 연결선 68"/>
            <p:cNvCxnSpPr/>
            <p:nvPr/>
          </p:nvCxnSpPr>
          <p:spPr bwMode="auto">
            <a:xfrm flipV="1">
              <a:off x="1992994" y="4121938"/>
              <a:ext cx="0" cy="189633"/>
            </a:xfrm>
            <a:prstGeom prst="line">
              <a:avLst/>
            </a:prstGeom>
            <a:grpFill/>
            <a:ln w="127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5" name="그룹 74"/>
          <p:cNvGrpSpPr/>
          <p:nvPr/>
        </p:nvGrpSpPr>
        <p:grpSpPr>
          <a:xfrm>
            <a:off x="3203848" y="4113076"/>
            <a:ext cx="1193856" cy="193715"/>
            <a:chOff x="1992994" y="4121937"/>
            <a:chExt cx="1193856" cy="193715"/>
          </a:xfrm>
          <a:solidFill>
            <a:schemeClr val="accent2">
              <a:lumMod val="40000"/>
              <a:lumOff val="60000"/>
            </a:schemeClr>
          </a:solidFill>
        </p:grpSpPr>
        <p:cxnSp>
          <p:nvCxnSpPr>
            <p:cNvPr id="76" name="직선 화살표 연결선 75"/>
            <p:cNvCxnSpPr/>
            <p:nvPr/>
          </p:nvCxnSpPr>
          <p:spPr bwMode="auto">
            <a:xfrm flipV="1">
              <a:off x="3170712" y="4121937"/>
              <a:ext cx="0" cy="179481"/>
            </a:xfrm>
            <a:prstGeom prst="straightConnector1">
              <a:avLst/>
            </a:prstGeom>
            <a:grpFill/>
            <a:ln w="127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직선 연결선 76"/>
            <p:cNvCxnSpPr/>
            <p:nvPr/>
          </p:nvCxnSpPr>
          <p:spPr bwMode="auto">
            <a:xfrm flipH="1">
              <a:off x="1992994" y="4307490"/>
              <a:ext cx="1193856" cy="8162"/>
            </a:xfrm>
            <a:prstGeom prst="line">
              <a:avLst/>
            </a:prstGeom>
            <a:grpFill/>
            <a:ln w="127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/>
            <p:cNvCxnSpPr/>
            <p:nvPr/>
          </p:nvCxnSpPr>
          <p:spPr bwMode="auto">
            <a:xfrm flipV="1">
              <a:off x="1992994" y="4121938"/>
              <a:ext cx="0" cy="189633"/>
            </a:xfrm>
            <a:prstGeom prst="line">
              <a:avLst/>
            </a:prstGeom>
            <a:grpFill/>
            <a:ln w="127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0" name="TextBox 59"/>
          <p:cNvSpPr txBox="1"/>
          <p:nvPr/>
        </p:nvSpPr>
        <p:spPr>
          <a:xfrm>
            <a:off x="667060" y="3778494"/>
            <a:ext cx="60808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7461000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7661000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7861000 ∙∙∙∙∙∙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6930" y="4315652"/>
            <a:ext cx="63184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십만의 자리 수가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씩 커지므로 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200000</a:t>
            </a:r>
            <a:r>
              <a:rPr lang="ko-KR" altLang="en-US" sz="1900" dirty="0" smtClean="0">
                <a:latin typeface="맑은 고딕" pitchFamily="50" charset="-127"/>
                <a:ea typeface="맑은 고딕" pitchFamily="50" charset="-127"/>
              </a:rPr>
              <a:t>씩 뛰어 세기를 한 것입니다</a:t>
            </a:r>
            <a:r>
              <a:rPr lang="en-US" altLang="ko-KR" sz="19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086145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42250</TotalTime>
  <Words>1226</Words>
  <Application>Microsoft Office PowerPoint</Application>
  <PresentationFormat>화면 슬라이드 쇼(4:3)</PresentationFormat>
  <Paragraphs>455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DB400SCA</cp:lastModifiedBy>
  <cp:revision>7399</cp:revision>
  <dcterms:created xsi:type="dcterms:W3CDTF">2008-07-15T12:19:11Z</dcterms:created>
  <dcterms:modified xsi:type="dcterms:W3CDTF">2022-01-08T08:27:56Z</dcterms:modified>
</cp:coreProperties>
</file>