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184" r:id="rId4"/>
    <p:sldId id="1130" r:id="rId5"/>
    <p:sldId id="1187" r:id="rId6"/>
    <p:sldId id="1190" r:id="rId7"/>
    <p:sldId id="1189" r:id="rId8"/>
    <p:sldId id="1191" r:id="rId9"/>
    <p:sldId id="1192" r:id="rId10"/>
    <p:sldId id="1193" r:id="rId11"/>
    <p:sldId id="1194" r:id="rId12"/>
    <p:sldId id="1126" r:id="rId13"/>
    <p:sldId id="1179" r:id="rId14"/>
    <p:sldId id="1146" r:id="rId15"/>
    <p:sldId id="1149" r:id="rId16"/>
    <p:sldId id="1150" r:id="rId17"/>
    <p:sldId id="1163" r:id="rId18"/>
    <p:sldId id="1165" r:id="rId19"/>
    <p:sldId id="1168" r:id="rId20"/>
    <p:sldId id="1186" r:id="rId21"/>
    <p:sldId id="1181" r:id="rId2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7540"/>
    <a:srgbClr val="D2BDAE"/>
    <a:srgbClr val="466042"/>
    <a:srgbClr val="567652"/>
    <a:srgbClr val="333300"/>
    <a:srgbClr val="336600"/>
    <a:srgbClr val="FEFFC1"/>
    <a:srgbClr val="0094E0"/>
    <a:srgbClr val="FF5E00"/>
    <a:srgbClr val="85C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507" autoAdjust="0"/>
  </p:normalViewPr>
  <p:slideViewPr>
    <p:cSldViewPr>
      <p:cViewPr>
        <p:scale>
          <a:sx n="75" d="100"/>
          <a:sy n="75" d="100"/>
        </p:scale>
        <p:origin x="1930" y="221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hyperlink" Target="https://cdata2.tsherpa.co.kr/tsherpa/MultiMedia/Flash/2020/curri/index.html?flashxmlnum=yuni4856&amp;classa=A8-C1-31-MM-MM-04-05-07-0-0-0-0&amp;classno=MM_31_04/suh_0301_04_0007/suh_0301_04_0007_201_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3687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2022.01.02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 발생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백지수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2022.01.08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검수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박종민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556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5015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덧셈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뺄셈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나눗셈이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suh_0501_01_0005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EB3EF3-BA2D-4E80-B56F-2279A95BD130}"/>
              </a:ext>
            </a:extLst>
          </p:cNvPr>
          <p:cNvSpPr/>
          <p:nvPr/>
        </p:nvSpPr>
        <p:spPr bwMode="auto">
          <a:xfrm>
            <a:off x="533196" y="4096916"/>
            <a:ext cx="589329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7664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 순서 추가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클릭 시 함께 보이게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375CCF09-C80E-4A18-959D-0BDB26CB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" y="2723044"/>
            <a:ext cx="353446" cy="14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FB52F22-1AC0-422C-BC7E-B997811E9523}"/>
              </a:ext>
            </a:extLst>
          </p:cNvPr>
          <p:cNvSpPr txBox="1"/>
          <p:nvPr/>
        </p:nvSpPr>
        <p:spPr>
          <a:xfrm>
            <a:off x="550910" y="4098549"/>
            <a:ext cx="605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나눗셈이 섞여 있는 식에서는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나눗셈을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계산합니다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7FEA2C1A-CF0E-4D5A-BC82-AFBC4022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28" y="3961420"/>
            <a:ext cx="360000" cy="355000"/>
          </a:xfrm>
          <a:prstGeom prst="rect">
            <a:avLst/>
          </a:prstGeom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id="{0EA28275-75BA-4AAE-AEB7-34EBB41F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D591E0A4-F099-45DC-8768-C0F866833748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4B03F4-65C8-4905-9955-A3CD1DB3D63E}"/>
              </a:ext>
            </a:extLst>
          </p:cNvPr>
          <p:cNvSpPr txBox="1"/>
          <p:nvPr/>
        </p:nvSpPr>
        <p:spPr>
          <a:xfrm>
            <a:off x="2483768" y="2799650"/>
            <a:ext cx="3548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5CA138-8EA0-46AE-976B-DE2217027395}"/>
              </a:ext>
            </a:extLst>
          </p:cNvPr>
          <p:cNvSpPr/>
          <p:nvPr/>
        </p:nvSpPr>
        <p:spPr>
          <a:xfrm>
            <a:off x="2951820" y="319714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9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AFA6283-2162-4025-9412-CA61B61762A3}"/>
              </a:ext>
            </a:extLst>
          </p:cNvPr>
          <p:cNvGrpSpPr/>
          <p:nvPr/>
        </p:nvGrpSpPr>
        <p:grpSpPr>
          <a:xfrm flipH="1">
            <a:off x="2649005" y="2612520"/>
            <a:ext cx="986891" cy="672464"/>
            <a:chOff x="2644740" y="2392802"/>
            <a:chExt cx="523104" cy="67246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C7754EA-DE98-4895-8625-0D822D4DE9E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54851" y="2392802"/>
              <a:ext cx="0" cy="664882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7B1CA9E-12D5-4055-B06C-4484DE088B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60964" y="2922861"/>
              <a:ext cx="0" cy="142405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983F197-44B7-4F74-A5B3-FEACFB2DBA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C643CC2-7845-428C-A9C0-28ECAE843AA3}"/>
              </a:ext>
            </a:extLst>
          </p:cNvPr>
          <p:cNvGrpSpPr/>
          <p:nvPr/>
        </p:nvGrpSpPr>
        <p:grpSpPr>
          <a:xfrm>
            <a:off x="2329069" y="2612520"/>
            <a:ext cx="684324" cy="254249"/>
            <a:chOff x="2644740" y="2803435"/>
            <a:chExt cx="523104" cy="25424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3927F58-E246-4A5D-BD1B-C004BEB74B6F}"/>
                </a:ext>
              </a:extLst>
            </p:cNvPr>
            <p:cNvCxnSpPr/>
            <p:nvPr/>
          </p:nvCxnSpPr>
          <p:spPr bwMode="auto">
            <a:xfrm>
              <a:off x="265852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5B4E432-02C9-44F8-BF05-E6E4281DA9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3627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49D6F68-96AA-43B9-95B1-6AD05D5B19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A9B687-0A84-4276-8C3A-6FCD6A395E77}"/>
              </a:ext>
            </a:extLst>
          </p:cNvPr>
          <p:cNvGrpSpPr/>
          <p:nvPr/>
        </p:nvGrpSpPr>
        <p:grpSpPr>
          <a:xfrm flipH="1">
            <a:off x="3162358" y="2750522"/>
            <a:ext cx="1031071" cy="921282"/>
            <a:chOff x="2643392" y="1875452"/>
            <a:chExt cx="523104" cy="105249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6546751-9DAB-417A-90F2-61BCED82A93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52627" y="1875452"/>
              <a:ext cx="0" cy="1052496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C68C05B-D7DB-4757-B6B1-C63D5D2582D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59404" y="2782718"/>
              <a:ext cx="0" cy="14523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7EFBAE3-08CB-4776-9BBA-946A5C6019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3392" y="2927948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443115-524B-45B2-8C66-CC518DD61056}"/>
              </a:ext>
            </a:extLst>
          </p:cNvPr>
          <p:cNvSpPr/>
          <p:nvPr/>
        </p:nvSpPr>
        <p:spPr>
          <a:xfrm>
            <a:off x="3495606" y="3584339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9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12FC0D0-F552-4EA1-AFE5-C048F240A827}"/>
              </a:ext>
            </a:extLst>
          </p:cNvPr>
          <p:cNvSpPr/>
          <p:nvPr/>
        </p:nvSpPr>
        <p:spPr>
          <a:xfrm>
            <a:off x="4214276" y="3366848"/>
            <a:ext cx="281197" cy="2769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265929" y="1557542"/>
            <a:ext cx="6577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주어진 식을 계산하는 순서를 말해 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16931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3EB3EF3-BA2D-4E80-B56F-2279A95BD130}"/>
              </a:ext>
            </a:extLst>
          </p:cNvPr>
          <p:cNvSpPr/>
          <p:nvPr/>
        </p:nvSpPr>
        <p:spPr bwMode="auto">
          <a:xfrm>
            <a:off x="1840703" y="2162709"/>
            <a:ext cx="3081432" cy="4574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(10+14)÷4</a:t>
            </a: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3=3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A90DDA6-DBCA-4FC1-BC81-08FDC9620AF0}"/>
              </a:ext>
            </a:extLst>
          </p:cNvPr>
          <p:cNvSpPr/>
          <p:nvPr/>
        </p:nvSpPr>
        <p:spPr>
          <a:xfrm>
            <a:off x="4787005" y="20019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7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114467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5090038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4455675" y="123559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3824067" y="12359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2786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053CB0-62F8-4BF7-8EAA-BB25DEA54C08}"/>
              </a:ext>
            </a:extLst>
          </p:cNvPr>
          <p:cNvSpPr/>
          <p:nvPr/>
        </p:nvSpPr>
        <p:spPr>
          <a:xfrm>
            <a:off x="6353527" y="1235154"/>
            <a:ext cx="630741" cy="255591"/>
          </a:xfrm>
          <a:prstGeom prst="rect">
            <a:avLst/>
          </a:prstGeom>
          <a:solidFill>
            <a:srgbClr val="A67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370890" y="776815"/>
            <a:ext cx="6577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슬기가 탁본 체험에서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사용하면 슬기에게 남는 한지는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3671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123728" y="2612520"/>
            <a:ext cx="2231146" cy="13565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id="{18EF0205-4BA2-4620-8EF6-3B350187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id="{02BFB9EE-E939-402A-BF7F-906DE97E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id="{48E55329-01AC-40D9-A148-16157AAC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672E1E37-A06E-425F-986D-1803DB2F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99803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98380" y="1601251"/>
            <a:ext cx="6506662" cy="3180632"/>
            <a:chOff x="370388" y="2168860"/>
            <a:chExt cx="6506662" cy="31806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92B4879-6376-473F-93A1-F3BAC6A0B0D0}"/>
                </a:ext>
              </a:extLst>
            </p:cNvPr>
            <p:cNvGrpSpPr/>
            <p:nvPr/>
          </p:nvGrpSpPr>
          <p:grpSpPr>
            <a:xfrm>
              <a:off x="370388" y="2168860"/>
              <a:ext cx="6506662" cy="3180632"/>
              <a:chOff x="-2624" y="1848037"/>
              <a:chExt cx="7018565" cy="343086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27FD46E-3597-4339-BFAE-3A26D66AD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624" y="1848037"/>
                <a:ext cx="7013802" cy="201301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5860234-8B53-4DC0-B914-27001433B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3" y="3518165"/>
                <a:ext cx="7011178" cy="1760736"/>
              </a:xfrm>
              <a:prstGeom prst="rect">
                <a:avLst/>
              </a:prstGeom>
            </p:spPr>
          </p:pic>
        </p:grpSp>
        <p:sp>
          <p:nvSpPr>
            <p:cNvPr id="2" name="직사각형 1"/>
            <p:cNvSpPr/>
            <p:nvPr/>
          </p:nvSpPr>
          <p:spPr bwMode="auto">
            <a:xfrm>
              <a:off x="584062" y="2287555"/>
              <a:ext cx="6004162" cy="2941645"/>
            </a:xfrm>
            <a:prstGeom prst="rect">
              <a:avLst/>
            </a:prstGeom>
            <a:solidFill>
              <a:srgbClr val="4660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7664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개념정리박스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스크롤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닫혀 있는 상태로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722914-5747-4F4F-AFA0-5DDB59AEA907}"/>
              </a:ext>
            </a:extLst>
          </p:cNvPr>
          <p:cNvSpPr/>
          <p:nvPr/>
        </p:nvSpPr>
        <p:spPr>
          <a:xfrm>
            <a:off x="65312" y="714472"/>
            <a:ext cx="6918956" cy="753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197002-823A-444B-B155-91CC1F7617A6}"/>
              </a:ext>
            </a:extLst>
          </p:cNvPr>
          <p:cNvSpPr txBox="1"/>
          <p:nvPr/>
        </p:nvSpPr>
        <p:spPr>
          <a:xfrm>
            <a:off x="218446" y="772000"/>
            <a:ext cx="665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슬기가 탁본 체험에서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사용하면 슬기에게 남는 한지는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C2709232-3DA2-45B1-9F3F-A26E7CC2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1" y="8232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567DE5-BFB6-46C5-A00D-0A2835567C6D}"/>
              </a:ext>
            </a:extLst>
          </p:cNvPr>
          <p:cNvSpPr/>
          <p:nvPr/>
        </p:nvSpPr>
        <p:spPr>
          <a:xfrm>
            <a:off x="6516216" y="1565673"/>
            <a:ext cx="284409" cy="3275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2380DB-9908-4AE6-B36E-26EF57FC8C18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57118EA-BF79-41A2-8835-48573ED0B208}"/>
              </a:ext>
            </a:extLst>
          </p:cNvPr>
          <p:cNvSpPr/>
          <p:nvPr/>
        </p:nvSpPr>
        <p:spPr>
          <a:xfrm>
            <a:off x="215516" y="1548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CA6AB0B-1B78-43D0-B169-B17A7E245CDD}"/>
              </a:ext>
            </a:extLst>
          </p:cNvPr>
          <p:cNvSpPr/>
          <p:nvPr/>
        </p:nvSpPr>
        <p:spPr>
          <a:xfrm>
            <a:off x="6658420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77B738AE-7FE4-48F9-B8E8-D0BA14E2C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11D37E96-3E19-4248-8364-C56ABD58C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8F6F2970-F232-480E-BB3E-F6DA3784B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1CB4E60E-9586-4A4A-AEC3-B5BDB347C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EB3EF3-BA2D-4E80-B56F-2279A95BD130}"/>
              </a:ext>
            </a:extLst>
          </p:cNvPr>
          <p:cNvSpPr/>
          <p:nvPr/>
        </p:nvSpPr>
        <p:spPr bwMode="auto">
          <a:xfrm>
            <a:off x="539552" y="1804402"/>
            <a:ext cx="5760640" cy="11289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나눗셈이 섞여 있는 식에서는 나눗셈을 먼저 계산합니다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    )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있으면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    )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안을 가장 먼저 계산합니다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B03F4-65C8-4905-9955-A3CD1DB3D63E}"/>
              </a:ext>
            </a:extLst>
          </p:cNvPr>
          <p:cNvSpPr txBox="1"/>
          <p:nvPr/>
        </p:nvSpPr>
        <p:spPr>
          <a:xfrm>
            <a:off x="2145460" y="3401451"/>
            <a:ext cx="3548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5CA138-8EA0-46AE-976B-DE2217027395}"/>
              </a:ext>
            </a:extLst>
          </p:cNvPr>
          <p:cNvSpPr/>
          <p:nvPr/>
        </p:nvSpPr>
        <p:spPr>
          <a:xfrm>
            <a:off x="2411760" y="3768917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FA6283-2162-4025-9412-CA61B61762A3}"/>
              </a:ext>
            </a:extLst>
          </p:cNvPr>
          <p:cNvGrpSpPr/>
          <p:nvPr/>
        </p:nvGrpSpPr>
        <p:grpSpPr>
          <a:xfrm flipH="1">
            <a:off x="2318127" y="3349331"/>
            <a:ext cx="668076" cy="498972"/>
            <a:chOff x="2644740" y="2455326"/>
            <a:chExt cx="523104" cy="60994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C7754EA-DE98-4895-8625-0D822D4DE9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4851" y="2455326"/>
              <a:ext cx="0" cy="602358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1CA9E-12D5-4055-B06C-4484DE088B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60964" y="2922861"/>
              <a:ext cx="0" cy="142405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983F197-44B7-4F74-A5B3-FEACFB2DBA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C643CC2-7845-428C-A9C0-28ECAE843AA3}"/>
              </a:ext>
            </a:extLst>
          </p:cNvPr>
          <p:cNvGrpSpPr/>
          <p:nvPr/>
        </p:nvGrpSpPr>
        <p:grpSpPr>
          <a:xfrm>
            <a:off x="2090867" y="3349331"/>
            <a:ext cx="464046" cy="127124"/>
            <a:chOff x="2644740" y="2803435"/>
            <a:chExt cx="523104" cy="254249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3927F58-E246-4A5D-BD1B-C004BEB74B6F}"/>
                </a:ext>
              </a:extLst>
            </p:cNvPr>
            <p:cNvCxnSpPr/>
            <p:nvPr/>
          </p:nvCxnSpPr>
          <p:spPr bwMode="auto">
            <a:xfrm>
              <a:off x="265852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5B4E432-02C9-44F8-BF05-E6E4281DA9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3627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49D6F68-96AA-43B9-95B1-6AD05D5B19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1A9B687-0A84-4276-8C3A-6FCD6A395E77}"/>
              </a:ext>
            </a:extLst>
          </p:cNvPr>
          <p:cNvGrpSpPr/>
          <p:nvPr/>
        </p:nvGrpSpPr>
        <p:grpSpPr>
          <a:xfrm flipH="1">
            <a:off x="2625921" y="3337427"/>
            <a:ext cx="725086" cy="892116"/>
            <a:chOff x="2643392" y="1875452"/>
            <a:chExt cx="523104" cy="1052496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6546751-9DAB-417A-90F2-61BCED82A93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52627" y="1875452"/>
              <a:ext cx="0" cy="1052496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C68C05B-D7DB-4757-B6B1-C63D5D2582D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59404" y="2782718"/>
              <a:ext cx="0" cy="14523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7EFBAE3-08CB-4776-9BBA-946A5C6019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3392" y="2927948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443115-524B-45B2-8C66-CC518DD61056}"/>
              </a:ext>
            </a:extLst>
          </p:cNvPr>
          <p:cNvSpPr/>
          <p:nvPr/>
        </p:nvSpPr>
        <p:spPr>
          <a:xfrm>
            <a:off x="2735796" y="4157535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EB3EF3-BA2D-4E80-B56F-2279A95BD130}"/>
              </a:ext>
            </a:extLst>
          </p:cNvPr>
          <p:cNvSpPr/>
          <p:nvPr/>
        </p:nvSpPr>
        <p:spPr bwMode="auto">
          <a:xfrm>
            <a:off x="1879269" y="3041411"/>
            <a:ext cx="3091918" cy="3155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(17+13)÷5</a:t>
            </a:r>
            <a:r>
              <a:rPr kumimoji="1" lang="ko-KR" alt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3=30÷5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3EB3EF3-BA2D-4E80-B56F-2279A95BD130}"/>
              </a:ext>
            </a:extLst>
          </p:cNvPr>
          <p:cNvSpPr/>
          <p:nvPr/>
        </p:nvSpPr>
        <p:spPr bwMode="auto">
          <a:xfrm>
            <a:off x="3391437" y="3337427"/>
            <a:ext cx="1255714" cy="5768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=6</a:t>
            </a:r>
            <a:r>
              <a:rPr kumimoji="1" lang="ko-KR" alt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b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=3</a:t>
            </a:r>
            <a:endParaRPr kumimoji="1" lang="ko-KR" altLang="en-US" sz="1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7">
            <a:extLst>
              <a:ext uri="{FF2B5EF4-FFF2-40B4-BE49-F238E27FC236}">
                <a16:creationId xmlns:a16="http://schemas.microsoft.com/office/drawing/2014/main" id="{51C18AA1-79EC-4483-9486-AF0B4E22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" y="2500382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8">
            <a:extLst>
              <a:ext uri="{FF2B5EF4-FFF2-40B4-BE49-F238E27FC236}">
                <a16:creationId xmlns:a16="http://schemas.microsoft.com/office/drawing/2014/main" id="{D2FC6551-6BC8-4F96-90EB-E2B6855D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89" y="2509907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1">
            <a:extLst>
              <a:ext uri="{FF2B5EF4-FFF2-40B4-BE49-F238E27FC236}">
                <a16:creationId xmlns:a16="http://schemas.microsoft.com/office/drawing/2014/main" id="{EA0E78A7-80E7-4B73-86C3-AD40BACA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85" y="2509907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>
            <a:extLst>
              <a:ext uri="{FF2B5EF4-FFF2-40B4-BE49-F238E27FC236}">
                <a16:creationId xmlns:a16="http://schemas.microsoft.com/office/drawing/2014/main" id="{AD79F3EA-7327-4475-9623-DE9308E0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5536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9">
            <a:extLst>
              <a:ext uri="{FF2B5EF4-FFF2-40B4-BE49-F238E27FC236}">
                <a16:creationId xmlns:a16="http://schemas.microsoft.com/office/drawing/2014/main" id="{E8C4219C-A60D-4BB8-BF91-F9CC4B95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27324" y="3640930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9">
            <a:extLst>
              <a:ext uri="{FF2B5EF4-FFF2-40B4-BE49-F238E27FC236}">
                <a16:creationId xmlns:a16="http://schemas.microsoft.com/office/drawing/2014/main" id="{6984939E-82E3-46A4-8A89-ABEE4032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838183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24B15AE5-EBDC-4C51-A1DD-6A3C2A57CED7}"/>
              </a:ext>
            </a:extLst>
          </p:cNvPr>
          <p:cNvSpPr/>
          <p:nvPr/>
        </p:nvSpPr>
        <p:spPr>
          <a:xfrm>
            <a:off x="900410" y="3467258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76A868D-FED8-4862-A1CA-F544A7BC6482}"/>
              </a:ext>
            </a:extLst>
          </p:cNvPr>
          <p:cNvSpPr/>
          <p:nvPr/>
        </p:nvSpPr>
        <p:spPr>
          <a:xfrm>
            <a:off x="4688642" y="3476239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E494431-17D9-400E-A151-02B13C5C50D3}"/>
              </a:ext>
            </a:extLst>
          </p:cNvPr>
          <p:cNvSpPr/>
          <p:nvPr/>
        </p:nvSpPr>
        <p:spPr>
          <a:xfrm>
            <a:off x="2766517" y="3480045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3">
            <a:extLst>
              <a:ext uri="{FF2B5EF4-FFF2-40B4-BE49-F238E27FC236}">
                <a16:creationId xmlns:a16="http://schemas.microsoft.com/office/drawing/2014/main" id="{ECF692BB-A218-415B-83AF-728FE8B0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6" y="2202734"/>
            <a:ext cx="6922080" cy="198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45415" y="2836083"/>
            <a:ext cx="577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슬기네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가족은 탁본 체험을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놓여 있던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장에 더 받아 온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합하여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6218515" y="2458056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ED2483B-6B95-47A6-8E53-9BE7CC0190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556" b="91667" l="860" r="94194">
                        <a14:foregroundMark x1="9665" y1="26115" x2="1505" y2="62500"/>
                        <a14:foregroundMark x1="1505" y1="62500" x2="15319" y2="88888"/>
                        <a14:foregroundMark x1="89892" y1="23611" x2="88817" y2="84722"/>
                        <a14:foregroundMark x1="92258" y1="48611" x2="89032" y2="76389"/>
                        <a14:foregroundMark x1="92258" y1="51389" x2="94194" y2="65278"/>
                        <a14:backgroundMark x1="14839" y1="94444" x2="16774" y2="91667"/>
                        <a14:backgroundMark x1="94409" y1="70833" x2="95699" y2="69444"/>
                        <a14:backgroundMark x1="94409" y1="69444" x2="94624" y2="69444"/>
                        <a14:backgroundMark x1="10323" y1="19444" x2="10968" y2="1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8248" y="2243002"/>
            <a:ext cx="2475402" cy="383288"/>
          </a:xfrm>
          <a:prstGeom prst="rect">
            <a:avLst/>
          </a:prstGeom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375CCF09-C80E-4A18-959D-0BDB26CB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" y="2723044"/>
            <a:ext cx="353446" cy="14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211881" y="2546661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60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B594C1-8668-4CF3-ACC8-FE35B698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" y="945258"/>
            <a:ext cx="6911399" cy="418345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47019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97448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9105" y="4789811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4877" y="46802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5E822C-396A-43E0-83AE-EBCBDBD4E49B}"/>
              </a:ext>
            </a:extLst>
          </p:cNvPr>
          <p:cNvSpPr/>
          <p:nvPr/>
        </p:nvSpPr>
        <p:spPr>
          <a:xfrm>
            <a:off x="215526" y="1880332"/>
            <a:ext cx="6552717" cy="3019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F7BADA-FB41-4E8B-B4CE-A7911F3777CE}"/>
              </a:ext>
            </a:extLst>
          </p:cNvPr>
          <p:cNvSpPr/>
          <p:nvPr/>
        </p:nvSpPr>
        <p:spPr>
          <a:xfrm>
            <a:off x="69475" y="19168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54146912-6A80-4DAF-860C-D441DCF44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1CD2B3BE-076F-4F1E-9316-7A91578A8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979B4711-8850-418C-AF33-2356DA87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2ED72FEC-C8E3-4BCC-9C4C-A6964BAD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9E7AF9-3330-4F96-82E0-360C7F6C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" y="861457"/>
            <a:ext cx="6911399" cy="421240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7942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72345" y="3537012"/>
            <a:ext cx="507288" cy="508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1143" y="35735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280FA0-5A2A-4B70-BAE3-E042C1C88CA0}"/>
              </a:ext>
            </a:extLst>
          </p:cNvPr>
          <p:cNvSpPr/>
          <p:nvPr/>
        </p:nvSpPr>
        <p:spPr>
          <a:xfrm>
            <a:off x="5968313" y="4798679"/>
            <a:ext cx="978253" cy="322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AE627A-87CD-4F23-B466-19AA3E670373}"/>
              </a:ext>
            </a:extLst>
          </p:cNvPr>
          <p:cNvSpPr/>
          <p:nvPr/>
        </p:nvSpPr>
        <p:spPr>
          <a:xfrm>
            <a:off x="5858775" y="46891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4D99FB-C9B2-45DC-8E95-C36F7B495385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6289D2E-E54D-44D9-93F1-DF82FF8CCC08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B91E5FD-0B23-4AAB-BBA1-497CD340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92445B-1349-433C-BFED-FACB7EEA664C}"/>
              </a:ext>
            </a:extLst>
          </p:cNvPr>
          <p:cNvSpPr/>
          <p:nvPr/>
        </p:nvSpPr>
        <p:spPr>
          <a:xfrm>
            <a:off x="5043195" y="3537012"/>
            <a:ext cx="507288" cy="508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5116C9-258E-4137-B55C-5BCCEB06B3A5}"/>
              </a:ext>
            </a:extLst>
          </p:cNvPr>
          <p:cNvSpPr/>
          <p:nvPr/>
        </p:nvSpPr>
        <p:spPr>
          <a:xfrm>
            <a:off x="4931993" y="35735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E34880E-319A-4C55-9542-54800AD62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25D56D5-32E9-4FA5-AB02-4F0D1AD30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6A3F2-E0DD-43FC-927F-ED53F535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D467DE80-29C0-4994-ACF3-A54F9F46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259164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D0584421-31BF-491A-AC1D-06FC43DC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5" y="973439"/>
            <a:ext cx="6771760" cy="412022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505" y="1490165"/>
            <a:ext cx="345594" cy="86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8003" y="17376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C01D81-B83D-4BFA-B63C-28B6C15E09A1}"/>
              </a:ext>
            </a:extLst>
          </p:cNvPr>
          <p:cNvSpPr/>
          <p:nvPr/>
        </p:nvSpPr>
        <p:spPr>
          <a:xfrm>
            <a:off x="206854" y="2429604"/>
            <a:ext cx="6633397" cy="2439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8709D81-654B-48AD-B122-11916883A009}"/>
              </a:ext>
            </a:extLst>
          </p:cNvPr>
          <p:cNvSpPr/>
          <p:nvPr/>
        </p:nvSpPr>
        <p:spPr>
          <a:xfrm>
            <a:off x="6336196" y="23119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ADC311-813A-463D-8119-90E5F277F121}"/>
              </a:ext>
            </a:extLst>
          </p:cNvPr>
          <p:cNvSpPr/>
          <p:nvPr/>
        </p:nvSpPr>
        <p:spPr>
          <a:xfrm>
            <a:off x="365903" y="2556185"/>
            <a:ext cx="30591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FAA977-E9E0-4494-BACD-77B5068116E2}"/>
              </a:ext>
            </a:extLst>
          </p:cNvPr>
          <p:cNvSpPr/>
          <p:nvPr/>
        </p:nvSpPr>
        <p:spPr>
          <a:xfrm>
            <a:off x="680378" y="2547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B209B789-8F73-4BCB-AF05-84952AF6B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0938C81E-482E-4FD0-B076-F20780764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BF9ECEB9-D740-4CAA-8FC8-2BB0E6621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8284F6E-32F9-485D-BDAF-014C8A5B6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296AA49-BD67-42F3-A08B-6DE88E14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9587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88659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E58930-F3E3-4CDE-8A7E-D3CFD31CF56D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6501BED-D211-4792-9803-84BE39B58EB1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C04281-9A35-4D92-B02B-ECA6776D6C22}"/>
              </a:ext>
            </a:extLst>
          </p:cNvPr>
          <p:cNvSpPr/>
          <p:nvPr/>
        </p:nvSpPr>
        <p:spPr>
          <a:xfrm>
            <a:off x="300412" y="2713502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42C65CE-210F-4116-970C-A63C8A152571}"/>
              </a:ext>
            </a:extLst>
          </p:cNvPr>
          <p:cNvSpPr/>
          <p:nvPr/>
        </p:nvSpPr>
        <p:spPr>
          <a:xfrm>
            <a:off x="147369" y="27104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3321C93-881B-469D-BA0C-81B910AF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52" y="296094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38461292-38AF-4E0D-81F8-642C8993E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7F9575A7-E243-452C-A726-260B28E4D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9F5F0287-A48D-4D41-AE17-1CD3FADCB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4F438FBA-539A-408C-A93D-BD9AAA336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564281DA-74BB-48B7-A77D-7C58FDFA3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46B7332-FAA1-4A99-9FE0-31D7ED3F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1F605511-D54B-40E2-9A7D-4E47F4B30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4EDC24CF-0D2F-4C1B-B080-755CD767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32EF3B-22D1-4513-A790-0526BCF9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6" y="1124728"/>
            <a:ext cx="6795882" cy="432864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65978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발문 앞 </a:t>
                      </a:r>
                      <a:r>
                        <a:rPr lang="ko-KR" altLang="en-US" sz="1000" kern="12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  <a:endParaRPr lang="en-US" altLang="ko-KR" sz="1000" kern="12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정오답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이벤트 있음</a:t>
                      </a:r>
                      <a:endParaRPr lang="ko-KR" altLang="en-US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라인박스 디자인 수정</a:t>
                      </a:r>
                      <a:endParaRPr lang="en-US" altLang="ko-KR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식</a:t>
                      </a:r>
                      <a:r>
                        <a:rPr lang="en-US" altLang="ko-KR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AB5EC-ABD1-47BE-A9A2-228912A0D77C}"/>
              </a:ext>
            </a:extLst>
          </p:cNvPr>
          <p:cNvSpPr/>
          <p:nvPr/>
        </p:nvSpPr>
        <p:spPr>
          <a:xfrm>
            <a:off x="62626" y="1363477"/>
            <a:ext cx="38568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A6EDC5-741A-44E7-B889-39AA06C4FEA0}"/>
              </a:ext>
            </a:extLst>
          </p:cNvPr>
          <p:cNvSpPr/>
          <p:nvPr/>
        </p:nvSpPr>
        <p:spPr>
          <a:xfrm>
            <a:off x="-8135" y="12113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22" y="151696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E06EA-407C-4817-9924-088957313229}"/>
              </a:ext>
            </a:extLst>
          </p:cNvPr>
          <p:cNvSpPr/>
          <p:nvPr/>
        </p:nvSpPr>
        <p:spPr>
          <a:xfrm>
            <a:off x="1061092" y="2939364"/>
            <a:ext cx="5095083" cy="1788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C16679-8423-4F5B-9BF0-F6E529B04C71}"/>
              </a:ext>
            </a:extLst>
          </p:cNvPr>
          <p:cNvSpPr/>
          <p:nvPr/>
        </p:nvSpPr>
        <p:spPr>
          <a:xfrm>
            <a:off x="1615998" y="28169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ACD807-5EC2-47E4-9120-9BC918843D5F}"/>
              </a:ext>
            </a:extLst>
          </p:cNvPr>
          <p:cNvSpPr/>
          <p:nvPr/>
        </p:nvSpPr>
        <p:spPr>
          <a:xfrm>
            <a:off x="5789432" y="5114953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8607EB-F08E-4070-865C-C8A07C67243D}"/>
              </a:ext>
            </a:extLst>
          </p:cNvPr>
          <p:cNvSpPr/>
          <p:nvPr/>
        </p:nvSpPr>
        <p:spPr>
          <a:xfrm>
            <a:off x="5671818" y="52754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75BB57-E2ED-44F2-B91E-31711B16C236}"/>
              </a:ext>
            </a:extLst>
          </p:cNvPr>
          <p:cNvSpPr/>
          <p:nvPr/>
        </p:nvSpPr>
        <p:spPr>
          <a:xfrm>
            <a:off x="5483546" y="2312876"/>
            <a:ext cx="154647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82785E3-FD10-476B-A628-5075F99A11E3}"/>
              </a:ext>
            </a:extLst>
          </p:cNvPr>
          <p:cNvSpPr/>
          <p:nvPr/>
        </p:nvSpPr>
        <p:spPr>
          <a:xfrm>
            <a:off x="5337494" y="23493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CC698E8B-1397-435C-B2EB-74483CA67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E40B3A35-D9FB-4109-8686-CC20F194D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95103870-2A06-4382-AC9D-7EC33A33C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C608D687-CC0F-4A5E-BB69-42591E91F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537C786-9C91-445D-A5BF-A1A8BF608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44" y="1452914"/>
            <a:ext cx="338185" cy="36676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9EC16679-8423-4F5B-9BF0-F6E529B04C71}"/>
              </a:ext>
            </a:extLst>
          </p:cNvPr>
          <p:cNvSpPr/>
          <p:nvPr/>
        </p:nvSpPr>
        <p:spPr>
          <a:xfrm>
            <a:off x="5468142" y="13564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90228" y="4077072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C16679-8423-4F5B-9BF0-F6E529B04C71}"/>
              </a:ext>
            </a:extLst>
          </p:cNvPr>
          <p:cNvSpPr/>
          <p:nvPr/>
        </p:nvSpPr>
        <p:spPr>
          <a:xfrm>
            <a:off x="5043195" y="39675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838402" y="4256396"/>
            <a:ext cx="278380" cy="278381"/>
            <a:chOff x="5302260" y="5072084"/>
            <a:chExt cx="401643" cy="401644"/>
          </a:xfrm>
        </p:grpSpPr>
        <p:cxnSp>
          <p:nvCxnSpPr>
            <p:cNvPr id="27" name="직선 연결선 26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그룹 30"/>
          <p:cNvGrpSpPr/>
          <p:nvPr/>
        </p:nvGrpSpPr>
        <p:grpSpPr>
          <a:xfrm>
            <a:off x="3464315" y="4185146"/>
            <a:ext cx="278380" cy="278381"/>
            <a:chOff x="5302260" y="5072084"/>
            <a:chExt cx="401643" cy="401644"/>
          </a:xfrm>
        </p:grpSpPr>
        <p:cxnSp>
          <p:nvCxnSpPr>
            <p:cNvPr id="32" name="직선 연결선 31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9EC16679-8423-4F5B-9BF0-F6E529B04C71}"/>
              </a:ext>
            </a:extLst>
          </p:cNvPr>
          <p:cNvSpPr/>
          <p:nvPr/>
        </p:nvSpPr>
        <p:spPr>
          <a:xfrm>
            <a:off x="3381101" y="38579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EC16679-8423-4F5B-9BF0-F6E529B04C71}"/>
              </a:ext>
            </a:extLst>
          </p:cNvPr>
          <p:cNvSpPr/>
          <p:nvPr/>
        </p:nvSpPr>
        <p:spPr>
          <a:xfrm>
            <a:off x="1615998" y="39872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순서도: 대체 처리 54"/>
          <p:cNvSpPr/>
          <p:nvPr/>
        </p:nvSpPr>
        <p:spPr>
          <a:xfrm>
            <a:off x="407937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675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675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675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3C21967-0D70-4DDD-9A39-34AEBDA03E91}"/>
              </a:ext>
            </a:extLst>
          </p:cNvPr>
          <p:cNvSpPr/>
          <p:nvPr/>
        </p:nvSpPr>
        <p:spPr bwMode="auto">
          <a:xfrm>
            <a:off x="719572" y="2254247"/>
            <a:ext cx="2113507" cy="548062"/>
          </a:xfrm>
          <a:prstGeom prst="roundRect">
            <a:avLst/>
          </a:prstGeom>
          <a:solidFill>
            <a:srgbClr val="85CD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8314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식의 계산 결과를 바르게 연결해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22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617532" y="980728"/>
            <a:ext cx="482514" cy="252028"/>
          </a:xfrm>
          <a:prstGeom prst="flowChartAlternateProcess">
            <a:avLst/>
          </a:prstGeom>
          <a:solidFill>
            <a:srgbClr val="A675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09042"/>
              </p:ext>
            </p:extLst>
          </p:nvPr>
        </p:nvGraphicFramePr>
        <p:xfrm>
          <a:off x="7020272" y="689281"/>
          <a:ext cx="2086863" cy="4792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드래그해서 선 잇기 기능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기존개발물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 참고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http://cdata.tsherpa.co.kr/tsherpa/MultiMedia/Flash/2020/curri/index.html?flashxmlnum=soboro2&amp;classa=A8-C1-62-KK-KA-02-03-04-0-0-0-0&amp;classno=AA_SAMPLE/nproto_sample/DA/nproto_suh_518.html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약물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드래그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연결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버튼 클릭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나타남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처음에는 안 보임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EBEFB28A-E74F-4FB1-98B4-A205EA45A45E}"/>
              </a:ext>
            </a:extLst>
          </p:cNvPr>
          <p:cNvSpPr txBox="1"/>
          <p:nvPr/>
        </p:nvSpPr>
        <p:spPr>
          <a:xfrm>
            <a:off x="719572" y="2318297"/>
            <a:ext cx="2113507" cy="384721"/>
          </a:xfrm>
          <a:prstGeom prst="rect">
            <a:avLst/>
          </a:prstGeom>
          <a:solidFill>
            <a:srgbClr val="85CD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24÷4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F48C8DA-95DC-44A0-A5BB-54697D870D59}"/>
              </a:ext>
            </a:extLst>
          </p:cNvPr>
          <p:cNvSpPr/>
          <p:nvPr/>
        </p:nvSpPr>
        <p:spPr bwMode="auto">
          <a:xfrm>
            <a:off x="719572" y="3427483"/>
            <a:ext cx="2113507" cy="548062"/>
          </a:xfrm>
          <a:prstGeom prst="roundRect">
            <a:avLst/>
          </a:prstGeom>
          <a:solidFill>
            <a:srgbClr val="85CD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F4409E-7F49-405B-977C-1F48C9010BC6}"/>
              </a:ext>
            </a:extLst>
          </p:cNvPr>
          <p:cNvSpPr txBox="1"/>
          <p:nvPr/>
        </p:nvSpPr>
        <p:spPr>
          <a:xfrm>
            <a:off x="719572" y="3491533"/>
            <a:ext cx="2113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9776943-540E-477D-89D1-594881A74A88}"/>
              </a:ext>
            </a:extLst>
          </p:cNvPr>
          <p:cNvSpPr/>
          <p:nvPr/>
        </p:nvSpPr>
        <p:spPr bwMode="auto">
          <a:xfrm>
            <a:off x="719572" y="4545124"/>
            <a:ext cx="2113507" cy="548062"/>
          </a:xfrm>
          <a:prstGeom prst="roundRect">
            <a:avLst/>
          </a:prstGeom>
          <a:solidFill>
            <a:srgbClr val="85CD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EDDB4D-B6C6-48F4-B91E-AE20814E58A8}"/>
              </a:ext>
            </a:extLst>
          </p:cNvPr>
          <p:cNvSpPr txBox="1"/>
          <p:nvPr/>
        </p:nvSpPr>
        <p:spPr>
          <a:xfrm>
            <a:off x="719572" y="4609174"/>
            <a:ext cx="2113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42÷(8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DA8B149-168B-4DCD-B678-024AA2FE1B5C}"/>
              </a:ext>
            </a:extLst>
          </p:cNvPr>
          <p:cNvSpPr/>
          <p:nvPr/>
        </p:nvSpPr>
        <p:spPr bwMode="auto">
          <a:xfrm>
            <a:off x="4787016" y="2254247"/>
            <a:ext cx="1333156" cy="54806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B0A82D-694D-4E75-94CE-BC02C9AEC416}"/>
              </a:ext>
            </a:extLst>
          </p:cNvPr>
          <p:cNvSpPr txBox="1"/>
          <p:nvPr/>
        </p:nvSpPr>
        <p:spPr>
          <a:xfrm>
            <a:off x="4787016" y="2318297"/>
            <a:ext cx="13331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244F927-A021-42E2-9351-1EABD292AADF}"/>
              </a:ext>
            </a:extLst>
          </p:cNvPr>
          <p:cNvSpPr/>
          <p:nvPr/>
        </p:nvSpPr>
        <p:spPr bwMode="auto">
          <a:xfrm>
            <a:off x="4787016" y="3427483"/>
            <a:ext cx="1333156" cy="54806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3439E-2378-4ED1-ADFD-223FCD5E3B05}"/>
              </a:ext>
            </a:extLst>
          </p:cNvPr>
          <p:cNvSpPr txBox="1"/>
          <p:nvPr/>
        </p:nvSpPr>
        <p:spPr>
          <a:xfrm>
            <a:off x="4787016" y="3491533"/>
            <a:ext cx="1333156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49177D-6BA8-4FA8-8C83-62B523D98100}"/>
              </a:ext>
            </a:extLst>
          </p:cNvPr>
          <p:cNvSpPr/>
          <p:nvPr/>
        </p:nvSpPr>
        <p:spPr bwMode="auto">
          <a:xfrm>
            <a:off x="4787016" y="4545124"/>
            <a:ext cx="1333156" cy="54806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64586E-8D64-4E6C-95CC-78E73216A35C}"/>
              </a:ext>
            </a:extLst>
          </p:cNvPr>
          <p:cNvSpPr txBox="1"/>
          <p:nvPr/>
        </p:nvSpPr>
        <p:spPr>
          <a:xfrm>
            <a:off x="4787016" y="4609174"/>
            <a:ext cx="1333156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F1291-8FE5-43F3-832E-4D8AD61FE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938" y="2417159"/>
            <a:ext cx="247183" cy="21691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5438990-EEC2-4A45-A329-A462B1EB7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938" y="3575435"/>
            <a:ext cx="247183" cy="21691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F2DE564-E4A3-4518-B569-A75EDBBC2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938" y="4710697"/>
            <a:ext cx="247183" cy="21691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AD391B3-2455-4CDC-A931-9B67F81C8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051" y="2417159"/>
            <a:ext cx="247183" cy="21691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7F66B8F-D42A-429E-BA60-FD68D775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051" y="3575435"/>
            <a:ext cx="247183" cy="216916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16AACE9B-2F5C-4465-93F8-59BB5C071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051" y="4710697"/>
            <a:ext cx="247183" cy="21691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BECB8E-59FF-4784-8756-401F0DD11F9C}"/>
              </a:ext>
            </a:extLst>
          </p:cNvPr>
          <p:cNvCxnSpPr>
            <a:cxnSpLocks/>
          </p:cNvCxnSpPr>
          <p:nvPr/>
        </p:nvCxnSpPr>
        <p:spPr bwMode="auto">
          <a:xfrm>
            <a:off x="2990850" y="2524101"/>
            <a:ext cx="1619250" cy="952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9B35972-CC85-4BFA-904D-E87793F84F05}"/>
              </a:ext>
            </a:extLst>
          </p:cNvPr>
          <p:cNvCxnSpPr>
            <a:cxnSpLocks/>
            <a:endCxn id="76" idx="1"/>
          </p:cNvCxnSpPr>
          <p:nvPr/>
        </p:nvCxnSpPr>
        <p:spPr bwMode="auto">
          <a:xfrm>
            <a:off x="3000375" y="3690688"/>
            <a:ext cx="1495676" cy="112846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7866AF0-10A4-42C5-9BBD-41D02BC61019}"/>
              </a:ext>
            </a:extLst>
          </p:cNvPr>
          <p:cNvCxnSpPr>
            <a:cxnSpLocks/>
            <a:endCxn id="69" idx="2"/>
          </p:cNvCxnSpPr>
          <p:nvPr/>
        </p:nvCxnSpPr>
        <p:spPr bwMode="auto">
          <a:xfrm flipH="1">
            <a:off x="2987530" y="3690688"/>
            <a:ext cx="1622571" cy="123692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E65C245F-BE1B-4D2C-9B77-EBFFCB043A6E}"/>
              </a:ext>
            </a:extLst>
          </p:cNvPr>
          <p:cNvSpPr/>
          <p:nvPr/>
        </p:nvSpPr>
        <p:spPr>
          <a:xfrm>
            <a:off x="555874" y="2132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>
            <a:extLst>
              <a:ext uri="{FF2B5EF4-FFF2-40B4-BE49-F238E27FC236}">
                <a16:creationId xmlns:a16="http://schemas.microsoft.com/office/drawing/2014/main" id="{E65599D6-0981-4C67-B9D0-47F699E98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570B48D5-B102-4545-BC15-679606EA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84" name="직사각형 21">
            <a:extLst>
              <a:ext uri="{FF2B5EF4-FFF2-40B4-BE49-F238E27FC236}">
                <a16:creationId xmlns:a16="http://schemas.microsoft.com/office/drawing/2014/main" id="{3CD26654-E785-47D1-9067-E61EE9F1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id="{8E03E401-DBA3-4F04-AEBA-2F8B4C4FE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043675" y="1977518"/>
            <a:ext cx="2416981" cy="190309"/>
            <a:chOff x="4421576" y="2197504"/>
            <a:chExt cx="2416981" cy="190309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3781734" y="1968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874048" y="2735454"/>
            <a:ext cx="2243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=30-15+6</a:t>
            </a:r>
          </a:p>
          <a:p>
            <a:pPr algn="just"/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=15+6=21</a:t>
            </a:r>
            <a:endParaRPr lang="en-US" altLang="ko-KR" sz="1900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65C245F-BE1B-4D2C-9B77-EBFFCB043A6E}"/>
              </a:ext>
            </a:extLst>
          </p:cNvPr>
          <p:cNvSpPr/>
          <p:nvPr/>
        </p:nvSpPr>
        <p:spPr>
          <a:xfrm>
            <a:off x="618546" y="28634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867062" y="3904020"/>
            <a:ext cx="2243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=8+32-5</a:t>
            </a:r>
          </a:p>
          <a:p>
            <a:pPr algn="just"/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=40-5=35</a:t>
            </a:r>
            <a:endParaRPr lang="en-US" altLang="ko-KR" sz="1900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65C245F-BE1B-4D2C-9B77-EBFFCB043A6E}"/>
              </a:ext>
            </a:extLst>
          </p:cNvPr>
          <p:cNvSpPr/>
          <p:nvPr/>
        </p:nvSpPr>
        <p:spPr>
          <a:xfrm>
            <a:off x="611560" y="40319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924083" y="5020144"/>
            <a:ext cx="2243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=12+42÷6</a:t>
            </a:r>
          </a:p>
          <a:p>
            <a:pPr algn="just"/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=12+7=19</a:t>
            </a:r>
            <a:endParaRPr lang="en-US" altLang="ko-KR" sz="1900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65C245F-BE1B-4D2C-9B77-EBFFCB043A6E}"/>
              </a:ext>
            </a:extLst>
          </p:cNvPr>
          <p:cNvSpPr/>
          <p:nvPr/>
        </p:nvSpPr>
        <p:spPr>
          <a:xfrm>
            <a:off x="668581" y="51481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72491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41922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칸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나타나지 않음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5F698F2F-EEE3-4473-9823-822A17892EDC}"/>
              </a:ext>
            </a:extLst>
          </p:cNvPr>
          <p:cNvSpPr/>
          <p:nvPr/>
        </p:nvSpPr>
        <p:spPr>
          <a:xfrm>
            <a:off x="5395264" y="5040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1679060" y="2648235"/>
            <a:ext cx="176777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33146-F7C4-4463-822D-8CFD692F3512}"/>
              </a:ext>
            </a:extLst>
          </p:cNvPr>
          <p:cNvSpPr txBox="1"/>
          <p:nvPr/>
        </p:nvSpPr>
        <p:spPr>
          <a:xfrm>
            <a:off x="3841418" y="2648235"/>
            <a:ext cx="195471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8)÷4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B6D754-1F9D-49AD-9179-FCDABC0B1E3F}"/>
              </a:ext>
            </a:extLst>
          </p:cNvPr>
          <p:cNvSpPr txBox="1"/>
          <p:nvPr/>
        </p:nvSpPr>
        <p:spPr>
          <a:xfrm>
            <a:off x="1674069" y="3247997"/>
            <a:ext cx="134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=20</a:t>
            </a:r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just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=22</a:t>
            </a:r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just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=17</a:t>
            </a:r>
            <a:endParaRPr lang="ko-KR" altLang="en-US" sz="18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EC835-BB00-4326-8FC3-0A1CA39CDF80}"/>
              </a:ext>
            </a:extLst>
          </p:cNvPr>
          <p:cNvSpPr txBox="1"/>
          <p:nvPr/>
        </p:nvSpPr>
        <p:spPr>
          <a:xfrm>
            <a:off x="3851920" y="3253718"/>
            <a:ext cx="155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=28÷4</a:t>
            </a:r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just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=7</a:t>
            </a:r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just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</a:t>
            </a:r>
            <a:endParaRPr lang="ko-KR" altLang="en-US" sz="18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15073A4-4589-4422-90F2-97DB8F0035B6}"/>
              </a:ext>
            </a:extLst>
          </p:cNvPr>
          <p:cNvSpPr/>
          <p:nvPr/>
        </p:nvSpPr>
        <p:spPr>
          <a:xfrm>
            <a:off x="1388483" y="3319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A462C6E0-F3E5-4E45-9EF4-2315E5E1D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54AF4F30-C7E8-486B-B6BE-C4FF19B9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1ED28728-E7C7-4179-A788-8BD37F794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308F6F4D-DD8F-4055-B4A2-FA30B4DB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04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3259859" y="2646437"/>
            <a:ext cx="412041" cy="42252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4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414" y="2432783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1615520" y="3319771"/>
            <a:ext cx="3787755" cy="8515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425A16C5-3448-40F6-A45D-E12120B4518D}"/>
              </a:ext>
            </a:extLst>
          </p:cNvPr>
          <p:cNvSpPr/>
          <p:nvPr/>
        </p:nvSpPr>
        <p:spPr bwMode="auto">
          <a:xfrm>
            <a:off x="1496332" y="2396391"/>
            <a:ext cx="3966291" cy="872662"/>
          </a:xfrm>
          <a:prstGeom prst="roundRect">
            <a:avLst/>
          </a:prstGeom>
          <a:noFill/>
          <a:ln w="28575" cap="flat" cmpd="sng" algn="ctr">
            <a:solidFill>
              <a:srgbClr val="FCCD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42512"/>
              </p:ext>
            </p:extLst>
          </p:nvPr>
        </p:nvGraphicFramePr>
        <p:xfrm>
          <a:off x="153927" y="224644"/>
          <a:ext cx="8836146" cy="424148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12~13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suh_0501_01_0005_101_1.html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suh_0501_01_0005_102_1.html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남는 한지의 수를 구하는 방법에 대해 생각 나누기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12~13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suh_0501_01_0005_201_1.html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0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남는 한지의 수를 구하는 방법에 대해 생각 나누기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12~13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suh_0501_01_0005_201_2.html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41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두 식을 비교하여 식의 계산 순서에 따라 계산하기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12~13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suh_0501_01_0005_202_1.html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560462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덧셈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뺄셈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나눗셈이 섞여 있는 식을 세우고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계산 순서에 맞게 계산하기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12~13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suh_0501_01_0005_203_1.html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suh_0501_01_0005_301_1.html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suh_0501_01_0005_302_1.html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suh_0501_01_0005_401_1.html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00561" y="3428774"/>
            <a:ext cx="24147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467544" y="1598062"/>
            <a:ext cx="6267761" cy="14957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900 mL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남학생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명과 여학생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여학생이 자신이 가진 우유 중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 mL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마셨다면 이 여학생에게 남은 우유는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하나의 식으로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208518" y="96814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5680840" y="973781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0257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칸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05" y="339899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10" y="343451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692490" y="3442285"/>
            <a:ext cx="25554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900÷(2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7)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60=40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409" y="37644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682398" y="3442285"/>
            <a:ext cx="61779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35FE81-EB86-4730-BBA1-D2F96CBDA881}"/>
              </a:ext>
            </a:extLst>
          </p:cNvPr>
          <p:cNvSpPr txBox="1"/>
          <p:nvPr/>
        </p:nvSpPr>
        <p:spPr>
          <a:xfrm>
            <a:off x="5061548" y="3416654"/>
            <a:ext cx="568916" cy="410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16E102-2E1E-4E8C-BC9A-3B2CB5938750}"/>
              </a:ext>
            </a:extLst>
          </p:cNvPr>
          <p:cNvSpPr txBox="1"/>
          <p:nvPr/>
        </p:nvSpPr>
        <p:spPr>
          <a:xfrm>
            <a:off x="5053478" y="3442285"/>
            <a:ext cx="541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103" y="3742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9DB51FD-504D-45EC-BF0A-89AA1B512C8F}"/>
              </a:ext>
            </a:extLst>
          </p:cNvPr>
          <p:cNvSpPr txBox="1"/>
          <p:nvPr/>
        </p:nvSpPr>
        <p:spPr>
          <a:xfrm>
            <a:off x="1671915" y="3795505"/>
            <a:ext cx="240587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900÷9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</a:p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0">
            <a:extLst>
              <a:ext uri="{FF2B5EF4-FFF2-40B4-BE49-F238E27FC236}">
                <a16:creationId xmlns:a16="http://schemas.microsoft.com/office/drawing/2014/main" id="{F041C166-1988-4233-B0D2-77DEB978D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73" y="2759167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1">
            <a:extLst>
              <a:ext uri="{FF2B5EF4-FFF2-40B4-BE49-F238E27FC236}">
                <a16:creationId xmlns:a16="http://schemas.microsoft.com/office/drawing/2014/main" id="{4DC6F8CC-51A2-4FE1-9763-ACAAD3C3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338" y="2756233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A3F5544-23F9-4535-AF0D-F74B8D2337D2}"/>
              </a:ext>
            </a:extLst>
          </p:cNvPr>
          <p:cNvCxnSpPr/>
          <p:nvPr/>
        </p:nvCxnSpPr>
        <p:spPr bwMode="auto">
          <a:xfrm>
            <a:off x="611560" y="1952836"/>
            <a:ext cx="6012668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6FCED7C-CA68-42BD-AB7C-1CDDC1524C94}"/>
              </a:ext>
            </a:extLst>
          </p:cNvPr>
          <p:cNvCxnSpPr>
            <a:cxnSpLocks/>
          </p:cNvCxnSpPr>
          <p:nvPr/>
        </p:nvCxnSpPr>
        <p:spPr bwMode="auto">
          <a:xfrm>
            <a:off x="611560" y="2328646"/>
            <a:ext cx="5685625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241835-8606-4E29-A57D-3B5F2AA52130}"/>
              </a:ext>
            </a:extLst>
          </p:cNvPr>
          <p:cNvCxnSpPr/>
          <p:nvPr/>
        </p:nvCxnSpPr>
        <p:spPr bwMode="auto">
          <a:xfrm>
            <a:off x="6297185" y="2323897"/>
            <a:ext cx="327043" cy="0"/>
          </a:xfrm>
          <a:prstGeom prst="line">
            <a:avLst/>
          </a:prstGeom>
          <a:noFill/>
          <a:ln w="28575" cap="flat" cmpd="sng" algn="ctr">
            <a:solidFill>
              <a:srgbClr val="0094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0047E4-6501-4450-B129-8A344136A020}"/>
              </a:ext>
            </a:extLst>
          </p:cNvPr>
          <p:cNvCxnSpPr/>
          <p:nvPr/>
        </p:nvCxnSpPr>
        <p:spPr bwMode="auto">
          <a:xfrm>
            <a:off x="611560" y="2636912"/>
            <a:ext cx="5838215" cy="0"/>
          </a:xfrm>
          <a:prstGeom prst="line">
            <a:avLst/>
          </a:prstGeom>
          <a:noFill/>
          <a:ln w="28575" cap="flat" cmpd="sng" algn="ctr">
            <a:solidFill>
              <a:srgbClr val="0094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9CFA20-2394-44CF-BF45-17AD38667EE9}"/>
              </a:ext>
            </a:extLst>
          </p:cNvPr>
          <p:cNvCxnSpPr/>
          <p:nvPr/>
        </p:nvCxnSpPr>
        <p:spPr bwMode="auto">
          <a:xfrm>
            <a:off x="603093" y="2996952"/>
            <a:ext cx="900100" cy="0"/>
          </a:xfrm>
          <a:prstGeom prst="line">
            <a:avLst/>
          </a:prstGeom>
          <a:noFill/>
          <a:ln w="28575" cap="flat" cmpd="sng" algn="ctr">
            <a:solidFill>
              <a:srgbClr val="0094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7">
            <a:extLst>
              <a:ext uri="{FF2B5EF4-FFF2-40B4-BE49-F238E27FC236}">
                <a16:creationId xmlns:a16="http://schemas.microsoft.com/office/drawing/2014/main" id="{98C01BCB-A89E-4804-AF1F-B89481BA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3B1800D2-5B8F-4043-8841-B6A671D21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id="{E03EF17D-16C1-40FC-B145-8F9F2FCA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E4DEAE0E-3B55-4DA8-8507-4068FD16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15073A4-4589-4422-90F2-97DB8F0035B6}"/>
              </a:ext>
            </a:extLst>
          </p:cNvPr>
          <p:cNvSpPr/>
          <p:nvPr/>
        </p:nvSpPr>
        <p:spPr>
          <a:xfrm>
            <a:off x="1430662" y="38457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00561" y="3871309"/>
            <a:ext cx="1753811" cy="8936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25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ACA699-A97C-4F69-B3B5-ABE22FE9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2305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20182"/>
              </p:ext>
            </p:extLst>
          </p:nvPr>
        </p:nvGraphicFramePr>
        <p:xfrm>
          <a:off x="7020272" y="689281"/>
          <a:ext cx="2086863" cy="3939183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밑줄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문제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단위는 정답박스 밖으로 빼기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 시 함께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안 보임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985812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2629495"/>
            <a:ext cx="1630281" cy="332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4222" y="4810553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39896" y="47010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251995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D77B0D-C5AE-45D5-85E7-2BAF25201C25}"/>
              </a:ext>
            </a:extLst>
          </p:cNvPr>
          <p:cNvSpPr/>
          <p:nvPr/>
        </p:nvSpPr>
        <p:spPr>
          <a:xfrm>
            <a:off x="977103" y="3557301"/>
            <a:ext cx="567194" cy="5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843DBB0-84E1-41B0-9A01-E263DCF26752}"/>
              </a:ext>
            </a:extLst>
          </p:cNvPr>
          <p:cNvSpPr/>
          <p:nvPr/>
        </p:nvSpPr>
        <p:spPr>
          <a:xfrm>
            <a:off x="977102" y="3450561"/>
            <a:ext cx="233027" cy="22954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0">
            <a:extLst>
              <a:ext uri="{FF2B5EF4-FFF2-40B4-BE49-F238E27FC236}">
                <a16:creationId xmlns:a16="http://schemas.microsoft.com/office/drawing/2014/main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42" y="2893229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21" y="2932117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33CDD8-AA00-4B2D-8883-54A7AC6603F4}"/>
              </a:ext>
            </a:extLst>
          </p:cNvPr>
          <p:cNvSpPr/>
          <p:nvPr/>
        </p:nvSpPr>
        <p:spPr>
          <a:xfrm>
            <a:off x="4690045" y="3557301"/>
            <a:ext cx="567194" cy="5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72BA5EC-DAED-4579-8C64-8F91232E95C8}"/>
              </a:ext>
            </a:extLst>
          </p:cNvPr>
          <p:cNvSpPr/>
          <p:nvPr/>
        </p:nvSpPr>
        <p:spPr>
          <a:xfrm>
            <a:off x="4690044" y="3450561"/>
            <a:ext cx="233027" cy="22954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C92CBE7-D535-4325-801B-9B631409EAA3}"/>
              </a:ext>
            </a:extLst>
          </p:cNvPr>
          <p:cNvSpPr/>
          <p:nvPr/>
        </p:nvSpPr>
        <p:spPr>
          <a:xfrm>
            <a:off x="6772584" y="1898417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69706-4C4F-4FDB-A27E-07FDD13F6DFC}"/>
              </a:ext>
            </a:extLst>
          </p:cNvPr>
          <p:cNvSpPr txBox="1"/>
          <p:nvPr/>
        </p:nvSpPr>
        <p:spPr>
          <a:xfrm>
            <a:off x="6122212" y="3653330"/>
            <a:ext cx="61779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0D6E03-6455-499D-9439-A491722D293A}"/>
              </a:ext>
            </a:extLst>
          </p:cNvPr>
          <p:cNvSpPr txBox="1"/>
          <p:nvPr/>
        </p:nvSpPr>
        <p:spPr>
          <a:xfrm>
            <a:off x="5300363" y="3627699"/>
            <a:ext cx="778725" cy="410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656B9C-D1D7-4B3E-A59C-E10656B0A883}"/>
              </a:ext>
            </a:extLst>
          </p:cNvPr>
          <p:cNvSpPr txBox="1"/>
          <p:nvPr/>
        </p:nvSpPr>
        <p:spPr>
          <a:xfrm>
            <a:off x="5361144" y="3654565"/>
            <a:ext cx="6177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A15504-E3BC-4E01-A1FD-5E0FB29FFA0A}"/>
              </a:ext>
            </a:extLst>
          </p:cNvPr>
          <p:cNvSpPr/>
          <p:nvPr/>
        </p:nvSpPr>
        <p:spPr>
          <a:xfrm>
            <a:off x="5329389" y="3680346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E004985-0DE8-45A8-988F-FE901D754BA3}"/>
              </a:ext>
            </a:extLst>
          </p:cNvPr>
          <p:cNvSpPr/>
          <p:nvPr/>
        </p:nvSpPr>
        <p:spPr>
          <a:xfrm>
            <a:off x="6247761" y="35705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3E9ACB40-EC2D-4C08-A40E-DE08EA509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638" y="39392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id="{35A870AF-46AD-47FC-BBFB-C54012E77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DEAE2F19-A1EF-4111-93DF-89D4EC65D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D4D678E8-F1D8-4FA2-9704-E16BF355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F850C94F-8EAD-4B87-A02E-621E7B0A2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31" name="TextBox 43"/>
          <p:cNvSpPr txBox="1"/>
          <p:nvPr/>
        </p:nvSpPr>
        <p:spPr>
          <a:xfrm>
            <a:off x="1562165" y="4144190"/>
            <a:ext cx="19657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=800-(25+200)</a:t>
            </a:r>
          </a:p>
          <a:p>
            <a:pPr algn="just"/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=800-225</a:t>
            </a:r>
          </a:p>
          <a:p>
            <a:pPr algn="just"/>
            <a:r>
              <a:rPr lang="en-US" altLang="ko-KR" sz="19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=575</a:t>
            </a:r>
            <a:endParaRPr lang="en-US" altLang="ko-KR" sz="1900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562165" y="4144190"/>
            <a:ext cx="1605679" cy="9694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843DBB0-84E1-41B0-9A01-E263DCF26752}"/>
              </a:ext>
            </a:extLst>
          </p:cNvPr>
          <p:cNvSpPr/>
          <p:nvPr/>
        </p:nvSpPr>
        <p:spPr>
          <a:xfrm>
            <a:off x="1384389" y="4409661"/>
            <a:ext cx="233027" cy="22954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7DD076-CFD0-428A-A32D-36571684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33661"/>
            <a:ext cx="4741340" cy="28648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99788" y="4781473"/>
            <a:ext cx="6188033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ㅋ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51679" y="1398541"/>
            <a:ext cx="66287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슬기네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가족이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1" y="1524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1754" y="4823864"/>
            <a:ext cx="584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탁본 체험을 하기 위해 한지를 나누어 가지려고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463" y="4603973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3" y="486026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251520" y="4713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08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D6DEFF-2D72-4A34-85E5-7DE2D32D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0" y="1147037"/>
            <a:ext cx="6703073" cy="4099807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57876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겹치지 않게 내용 아래로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FBE19B-B3FE-43B5-9D48-E05E0E5E150A}"/>
              </a:ext>
            </a:extLst>
          </p:cNvPr>
          <p:cNvSpPr/>
          <p:nvPr/>
        </p:nvSpPr>
        <p:spPr>
          <a:xfrm>
            <a:off x="449406" y="1635610"/>
            <a:ext cx="6240347" cy="122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72B20B-4CC8-418F-A278-ADAA5B3D9815}"/>
              </a:ext>
            </a:extLst>
          </p:cNvPr>
          <p:cNvCxnSpPr>
            <a:cxnSpLocks/>
          </p:cNvCxnSpPr>
          <p:nvPr/>
        </p:nvCxnSpPr>
        <p:spPr bwMode="auto">
          <a:xfrm>
            <a:off x="523918" y="2419809"/>
            <a:ext cx="231658" cy="777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1327ADB9-CAAD-47BE-9883-C02857BC8D34}"/>
              </a:ext>
            </a:extLst>
          </p:cNvPr>
          <p:cNvSpPr/>
          <p:nvPr/>
        </p:nvSpPr>
        <p:spPr>
          <a:xfrm>
            <a:off x="262904" y="22887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06753A9F-EE4F-408D-8C9C-4F03FD8D2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B6B19CCB-DDD5-4DA1-BA37-35EFC1F15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E28B6F3E-76D8-448A-A26A-D7797F85C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51DBB07C-6020-4971-AB48-0DF9E3696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생각열기 그림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뒤 사라지게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265929" y="1557542"/>
            <a:ext cx="6577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슬기에게 남는 한지는 몇 장인지 구하는 방법을 말해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16931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>
            <a:extLst>
              <a:ext uri="{FF2B5EF4-FFF2-40B4-BE49-F238E27FC236}">
                <a16:creationId xmlns:a16="http://schemas.microsoft.com/office/drawing/2014/main" id="{51C18AA1-79EC-4483-9486-AF0B4E22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" y="2500382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D2FC6551-6BC8-4F96-90EB-E2B6855D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89" y="2509907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1">
            <a:extLst>
              <a:ext uri="{FF2B5EF4-FFF2-40B4-BE49-F238E27FC236}">
                <a16:creationId xmlns:a16="http://schemas.microsoft.com/office/drawing/2014/main" id="{EA0E78A7-80E7-4B73-86C3-AD40BACA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85" y="2509907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>
            <a:extLst>
              <a:ext uri="{FF2B5EF4-FFF2-40B4-BE49-F238E27FC236}">
                <a16:creationId xmlns:a16="http://schemas.microsoft.com/office/drawing/2014/main" id="{AD79F3EA-7327-4475-9623-DE9308E0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5536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9">
            <a:extLst>
              <a:ext uri="{FF2B5EF4-FFF2-40B4-BE49-F238E27FC236}">
                <a16:creationId xmlns:a16="http://schemas.microsoft.com/office/drawing/2014/main" id="{E8C4219C-A60D-4BB8-BF91-F9CC4B95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27324" y="3640930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9">
            <a:extLst>
              <a:ext uri="{FF2B5EF4-FFF2-40B4-BE49-F238E27FC236}">
                <a16:creationId xmlns:a16="http://schemas.microsoft.com/office/drawing/2014/main" id="{6984939E-82E3-46A4-8A89-ABEE4032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838183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24B15AE5-EBDC-4C51-A1DD-6A3C2A57CED7}"/>
              </a:ext>
            </a:extLst>
          </p:cNvPr>
          <p:cNvSpPr/>
          <p:nvPr/>
        </p:nvSpPr>
        <p:spPr>
          <a:xfrm>
            <a:off x="900410" y="3467258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76A868D-FED8-4862-A1CA-F544A7BC6482}"/>
              </a:ext>
            </a:extLst>
          </p:cNvPr>
          <p:cNvSpPr/>
          <p:nvPr/>
        </p:nvSpPr>
        <p:spPr>
          <a:xfrm>
            <a:off x="4688642" y="3476239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E494431-17D9-400E-A151-02B13C5C50D3}"/>
              </a:ext>
            </a:extLst>
          </p:cNvPr>
          <p:cNvSpPr/>
          <p:nvPr/>
        </p:nvSpPr>
        <p:spPr>
          <a:xfrm>
            <a:off x="2766517" y="3480045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0C37B1-BB9A-4ADA-9B2B-94A5B63258D1}"/>
              </a:ext>
            </a:extLst>
          </p:cNvPr>
          <p:cNvGrpSpPr/>
          <p:nvPr/>
        </p:nvGrpSpPr>
        <p:grpSpPr>
          <a:xfrm>
            <a:off x="4645640" y="4072711"/>
            <a:ext cx="2103472" cy="1201577"/>
            <a:chOff x="4637036" y="4279651"/>
            <a:chExt cx="2103472" cy="1201577"/>
          </a:xfrm>
        </p:grpSpPr>
        <p:sp>
          <p:nvSpPr>
            <p:cNvPr id="69" name="말풍선: 모서리가 둥근 사각형 68">
              <a:extLst>
                <a:ext uri="{FF2B5EF4-FFF2-40B4-BE49-F238E27FC236}">
                  <a16:creationId xmlns:a16="http://schemas.microsoft.com/office/drawing/2014/main" id="{6F7B2827-B51F-480F-9EA2-5DD490998E01}"/>
                </a:ext>
              </a:extLst>
            </p:cNvPr>
            <p:cNvSpPr/>
            <p:nvPr/>
          </p:nvSpPr>
          <p:spPr bwMode="auto">
            <a:xfrm>
              <a:off x="4657100" y="4279651"/>
              <a:ext cx="2083408" cy="1201577"/>
            </a:xfrm>
            <a:prstGeom prst="wedgeRoundRectCallout">
              <a:avLst>
                <a:gd name="adj1" fmla="val -16651"/>
                <a:gd name="adj2" fmla="val -64221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7D5BBB3-FD5B-4023-908E-9F17E1D22A2A}"/>
                </a:ext>
              </a:extLst>
            </p:cNvPr>
            <p:cNvSpPr txBox="1"/>
            <p:nvPr/>
          </p:nvSpPr>
          <p:spPr>
            <a:xfrm>
              <a:off x="4637036" y="4635817"/>
              <a:ext cx="2072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다음에는 무엇을 </a:t>
              </a:r>
              <a:endParaRPr lang="en-US" altLang="ko-KR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구해야 할까</a:t>
              </a:r>
              <a:r>
                <a:rPr lang="en-US" altLang="ko-KR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7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114467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83D54B91-C665-4ECD-95FD-919307159BCC}"/>
              </a:ext>
            </a:extLst>
          </p:cNvPr>
          <p:cNvSpPr/>
          <p:nvPr/>
        </p:nvSpPr>
        <p:spPr>
          <a:xfrm>
            <a:off x="2958789" y="1033796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90038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4455675" y="123559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3824067" y="123594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2786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82310" y="1228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8FE5FD1-2FA3-4F52-B908-FD9E567205F6}"/>
              </a:ext>
            </a:extLst>
          </p:cNvPr>
          <p:cNvGrpSpPr/>
          <p:nvPr/>
        </p:nvGrpSpPr>
        <p:grpSpPr>
          <a:xfrm>
            <a:off x="2502880" y="4072711"/>
            <a:ext cx="2103472" cy="1201577"/>
            <a:chOff x="4637036" y="4279651"/>
            <a:chExt cx="2103472" cy="1201577"/>
          </a:xfrm>
        </p:grpSpPr>
        <p:sp>
          <p:nvSpPr>
            <p:cNvPr id="68" name="말풍선: 모서리가 둥근 사각형 67">
              <a:extLst>
                <a:ext uri="{FF2B5EF4-FFF2-40B4-BE49-F238E27FC236}">
                  <a16:creationId xmlns:a16="http://schemas.microsoft.com/office/drawing/2014/main" id="{0EC09D3E-B2D2-4B67-8923-DAA0437D113F}"/>
                </a:ext>
              </a:extLst>
            </p:cNvPr>
            <p:cNvSpPr/>
            <p:nvPr/>
          </p:nvSpPr>
          <p:spPr bwMode="auto">
            <a:xfrm>
              <a:off x="4657100" y="4279651"/>
              <a:ext cx="2083408" cy="1201577"/>
            </a:xfrm>
            <a:prstGeom prst="wedgeRoundRectCallout">
              <a:avLst>
                <a:gd name="adj1" fmla="val -16651"/>
                <a:gd name="adj2" fmla="val -64221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3D9D56-ACEF-49B1-9760-B47C0A45C6B4}"/>
                </a:ext>
              </a:extLst>
            </p:cNvPr>
            <p:cNvSpPr txBox="1"/>
            <p:nvPr/>
          </p:nvSpPr>
          <p:spPr>
            <a:xfrm>
              <a:off x="4637036" y="4635817"/>
              <a:ext cx="2072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err="1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슬기네</a:t>
              </a:r>
              <a:r>
                <a:rPr lang="ko-KR" altLang="en-US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가족이 가지고 있는 한지가 모두 몇 장인지 먼저 구해야 해</a:t>
              </a:r>
              <a:r>
                <a:rPr lang="en-US" altLang="ko-KR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3471027-8767-459D-910B-83D061A4C8DD}"/>
              </a:ext>
            </a:extLst>
          </p:cNvPr>
          <p:cNvGrpSpPr/>
          <p:nvPr/>
        </p:nvGrpSpPr>
        <p:grpSpPr>
          <a:xfrm>
            <a:off x="370600" y="4072711"/>
            <a:ext cx="2103472" cy="1201577"/>
            <a:chOff x="4637036" y="4279651"/>
            <a:chExt cx="2103472" cy="1201577"/>
          </a:xfrm>
        </p:grpSpPr>
        <p:sp>
          <p:nvSpPr>
            <p:cNvPr id="73" name="말풍선: 모서리가 둥근 사각형 72">
              <a:extLst>
                <a:ext uri="{FF2B5EF4-FFF2-40B4-BE49-F238E27FC236}">
                  <a16:creationId xmlns:a16="http://schemas.microsoft.com/office/drawing/2014/main" id="{733DD5ED-2983-4580-8FC3-3A0BCD2C8E64}"/>
                </a:ext>
              </a:extLst>
            </p:cNvPr>
            <p:cNvSpPr/>
            <p:nvPr/>
          </p:nvSpPr>
          <p:spPr bwMode="auto">
            <a:xfrm>
              <a:off x="4657100" y="4279651"/>
              <a:ext cx="2083408" cy="1201577"/>
            </a:xfrm>
            <a:prstGeom prst="wedgeRoundRectCallout">
              <a:avLst>
                <a:gd name="adj1" fmla="val -16651"/>
                <a:gd name="adj2" fmla="val -64221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5E997B-4F7D-4EE9-9EC7-241ED2F431DC}"/>
                </a:ext>
              </a:extLst>
            </p:cNvPr>
            <p:cNvSpPr txBox="1"/>
            <p:nvPr/>
          </p:nvSpPr>
          <p:spPr>
            <a:xfrm>
              <a:off x="4637036" y="4635817"/>
              <a:ext cx="2072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무엇을 먼저 </a:t>
              </a:r>
              <a:endParaRPr lang="en-US" altLang="ko-KR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생각해야 하지</a:t>
              </a:r>
              <a:r>
                <a:rPr lang="en-US" altLang="ko-KR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53CB0-62F8-4BF7-8EAA-BB25DEA54C08}"/>
              </a:ext>
            </a:extLst>
          </p:cNvPr>
          <p:cNvSpPr/>
          <p:nvPr/>
        </p:nvSpPr>
        <p:spPr>
          <a:xfrm>
            <a:off x="6353527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ECF692BB-A218-415B-83AF-728FE8B0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6" y="2202734"/>
            <a:ext cx="6922080" cy="198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45415" y="2836083"/>
            <a:ext cx="577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슬기네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가족은 탁본 체험을 하려고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놓여 있던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장에 더 받아 온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합하여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6218515" y="2458056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8ED2483B-6B95-47A6-8E53-9BE7CC019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556" b="91667" l="860" r="94194">
                        <a14:foregroundMark x1="9665" y1="26115" x2="1505" y2="62500"/>
                        <a14:foregroundMark x1="1505" y1="62500" x2="15319" y2="88888"/>
                        <a14:foregroundMark x1="89892" y1="23611" x2="88817" y2="84722"/>
                        <a14:foregroundMark x1="92258" y1="48611" x2="89032" y2="76389"/>
                        <a14:foregroundMark x1="92258" y1="51389" x2="94194" y2="65278"/>
                        <a14:backgroundMark x1="14839" y1="94444" x2="16774" y2="91667"/>
                        <a14:backgroundMark x1="94409" y1="70833" x2="95699" y2="69444"/>
                        <a14:backgroundMark x1="94409" y1="69444" x2="94624" y2="69444"/>
                        <a14:backgroundMark x1="10323" y1="19444" x2="10968" y2="1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8248" y="2243002"/>
            <a:ext cx="2475402" cy="383288"/>
          </a:xfrm>
          <a:prstGeom prst="rect">
            <a:avLst/>
          </a:prstGeom>
        </p:spPr>
      </p:pic>
      <p:sp>
        <p:nvSpPr>
          <p:cNvPr id="83" name="TextBox 7">
            <a:extLst>
              <a:ext uri="{FF2B5EF4-FFF2-40B4-BE49-F238E27FC236}">
                <a16:creationId xmlns:a16="http://schemas.microsoft.com/office/drawing/2014/main" id="{D7A501AF-4FD6-4256-AC97-1D1741F2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824DF30A-A2E9-488E-9A4E-39B5F7DCD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85" name="직사각형 21">
            <a:extLst>
              <a:ext uri="{FF2B5EF4-FFF2-40B4-BE49-F238E27FC236}">
                <a16:creationId xmlns:a16="http://schemas.microsoft.com/office/drawing/2014/main" id="{4C45C70B-CD8B-4775-939D-09F71B06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id="{7E7525C2-6A4A-481A-B223-66C0EE4B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370890" y="776815"/>
            <a:ext cx="6577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슬기가 탁본 체험에서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사용하면 슬기에게 남는 한지는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3671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92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&gt;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265929" y="1557542"/>
            <a:ext cx="6577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슬기에게 남는 한지는 몇 장인지 구하는 방법을 말해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16931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>
            <a:extLst>
              <a:ext uri="{FF2B5EF4-FFF2-40B4-BE49-F238E27FC236}">
                <a16:creationId xmlns:a16="http://schemas.microsoft.com/office/drawing/2014/main" id="{51C18AA1-79EC-4483-9486-AF0B4E22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" y="2500382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D2FC6551-6BC8-4F96-90EB-E2B6855D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89" y="2509907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1">
            <a:extLst>
              <a:ext uri="{FF2B5EF4-FFF2-40B4-BE49-F238E27FC236}">
                <a16:creationId xmlns:a16="http://schemas.microsoft.com/office/drawing/2014/main" id="{EA0E78A7-80E7-4B73-86C3-AD40BACA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85" y="2509907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>
            <a:extLst>
              <a:ext uri="{FF2B5EF4-FFF2-40B4-BE49-F238E27FC236}">
                <a16:creationId xmlns:a16="http://schemas.microsoft.com/office/drawing/2014/main" id="{AD79F3EA-7327-4475-9623-DE9308E0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5536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9">
            <a:extLst>
              <a:ext uri="{FF2B5EF4-FFF2-40B4-BE49-F238E27FC236}">
                <a16:creationId xmlns:a16="http://schemas.microsoft.com/office/drawing/2014/main" id="{E8C4219C-A60D-4BB8-BF91-F9CC4B95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27324" y="3640930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9">
            <a:extLst>
              <a:ext uri="{FF2B5EF4-FFF2-40B4-BE49-F238E27FC236}">
                <a16:creationId xmlns:a16="http://schemas.microsoft.com/office/drawing/2014/main" id="{6984939E-82E3-46A4-8A89-ABEE4032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838183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24B15AE5-EBDC-4C51-A1DD-6A3C2A57CED7}"/>
              </a:ext>
            </a:extLst>
          </p:cNvPr>
          <p:cNvSpPr/>
          <p:nvPr/>
        </p:nvSpPr>
        <p:spPr>
          <a:xfrm>
            <a:off x="624464" y="3659946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76A868D-FED8-4862-A1CA-F544A7BC6482}"/>
              </a:ext>
            </a:extLst>
          </p:cNvPr>
          <p:cNvSpPr/>
          <p:nvPr/>
        </p:nvSpPr>
        <p:spPr>
          <a:xfrm>
            <a:off x="4517435" y="3759725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E494431-17D9-400E-A151-02B13C5C50D3}"/>
              </a:ext>
            </a:extLst>
          </p:cNvPr>
          <p:cNvSpPr/>
          <p:nvPr/>
        </p:nvSpPr>
        <p:spPr>
          <a:xfrm>
            <a:off x="2541645" y="3740854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0C37B1-BB9A-4ADA-9B2B-94A5B63258D1}"/>
              </a:ext>
            </a:extLst>
          </p:cNvPr>
          <p:cNvGrpSpPr/>
          <p:nvPr/>
        </p:nvGrpSpPr>
        <p:grpSpPr>
          <a:xfrm>
            <a:off x="4645640" y="4072711"/>
            <a:ext cx="2103472" cy="1201577"/>
            <a:chOff x="4637036" y="4279651"/>
            <a:chExt cx="2103472" cy="1201577"/>
          </a:xfrm>
        </p:grpSpPr>
        <p:sp>
          <p:nvSpPr>
            <p:cNvPr id="69" name="말풍선: 모서리가 둥근 사각형 68">
              <a:extLst>
                <a:ext uri="{FF2B5EF4-FFF2-40B4-BE49-F238E27FC236}">
                  <a16:creationId xmlns:a16="http://schemas.microsoft.com/office/drawing/2014/main" id="{6F7B2827-B51F-480F-9EA2-5DD490998E01}"/>
                </a:ext>
              </a:extLst>
            </p:cNvPr>
            <p:cNvSpPr/>
            <p:nvPr/>
          </p:nvSpPr>
          <p:spPr bwMode="auto">
            <a:xfrm>
              <a:off x="4657100" y="4279651"/>
              <a:ext cx="2083408" cy="1201577"/>
            </a:xfrm>
            <a:prstGeom prst="wedgeRoundRectCallout">
              <a:avLst>
                <a:gd name="adj1" fmla="val -16651"/>
                <a:gd name="adj2" fmla="val -64221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7D5BBB3-FD5B-4023-908E-9F17E1D22A2A}"/>
                </a:ext>
              </a:extLst>
            </p:cNvPr>
            <p:cNvSpPr txBox="1"/>
            <p:nvPr/>
          </p:nvSpPr>
          <p:spPr>
            <a:xfrm>
              <a:off x="4637036" y="4635817"/>
              <a:ext cx="2072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다음에는 무엇을 </a:t>
              </a:r>
              <a:endParaRPr lang="en-US" altLang="ko-KR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구해야 할까</a:t>
              </a:r>
              <a:r>
                <a:rPr lang="en-US" altLang="ko-KR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DE4A6D-AE9C-44F3-8998-D831392BFFF8}"/>
              </a:ext>
            </a:extLst>
          </p:cNvPr>
          <p:cNvSpPr/>
          <p:nvPr/>
        </p:nvSpPr>
        <p:spPr>
          <a:xfrm>
            <a:off x="798558" y="5822980"/>
            <a:ext cx="5789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https://cdata2.tsherpa.co.kr/tsherpa/MultiMedia/Flash/2020/curri/index.html?flashxmlnum=yuni4856&amp;classa=A8-C1-31-MM-MM-04-05-07-0-0-0-0&amp;classno=MM_31_04/suh_0301_04_0007/suh_0301_04_0007_201_1.html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775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8FE5FD1-2FA3-4F52-B908-FD9E567205F6}"/>
              </a:ext>
            </a:extLst>
          </p:cNvPr>
          <p:cNvGrpSpPr/>
          <p:nvPr/>
        </p:nvGrpSpPr>
        <p:grpSpPr>
          <a:xfrm>
            <a:off x="2522944" y="4072711"/>
            <a:ext cx="2089388" cy="1201577"/>
            <a:chOff x="4657100" y="4279651"/>
            <a:chExt cx="2089388" cy="1201577"/>
          </a:xfrm>
        </p:grpSpPr>
        <p:sp>
          <p:nvSpPr>
            <p:cNvPr id="68" name="말풍선: 모서리가 둥근 사각형 67">
              <a:extLst>
                <a:ext uri="{FF2B5EF4-FFF2-40B4-BE49-F238E27FC236}">
                  <a16:creationId xmlns:a16="http://schemas.microsoft.com/office/drawing/2014/main" id="{0EC09D3E-B2D2-4B67-8923-DAA0437D113F}"/>
                </a:ext>
              </a:extLst>
            </p:cNvPr>
            <p:cNvSpPr/>
            <p:nvPr/>
          </p:nvSpPr>
          <p:spPr bwMode="auto">
            <a:xfrm>
              <a:off x="4657100" y="4279651"/>
              <a:ext cx="2083408" cy="1201577"/>
            </a:xfrm>
            <a:prstGeom prst="wedgeRoundRectCallout">
              <a:avLst>
                <a:gd name="adj1" fmla="val -16651"/>
                <a:gd name="adj2" fmla="val -64221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3D9D56-ACEF-49B1-9760-B47C0A45C6B4}"/>
                </a:ext>
              </a:extLst>
            </p:cNvPr>
            <p:cNvSpPr txBox="1"/>
            <p:nvPr/>
          </p:nvSpPr>
          <p:spPr>
            <a:xfrm>
              <a:off x="4673998" y="4512705"/>
              <a:ext cx="2072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err="1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슬기네</a:t>
              </a:r>
              <a:r>
                <a:rPr lang="ko-KR" altLang="en-US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가족이 가지고 있는 한지가 모두 몇 장인지 먼저 구해야 해</a:t>
              </a:r>
              <a:r>
                <a:rPr lang="en-US" altLang="ko-KR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3471027-8767-459D-910B-83D061A4C8DD}"/>
              </a:ext>
            </a:extLst>
          </p:cNvPr>
          <p:cNvGrpSpPr/>
          <p:nvPr/>
        </p:nvGrpSpPr>
        <p:grpSpPr>
          <a:xfrm>
            <a:off x="370600" y="4072711"/>
            <a:ext cx="2103472" cy="1201577"/>
            <a:chOff x="4637036" y="4279651"/>
            <a:chExt cx="2103472" cy="1201577"/>
          </a:xfrm>
        </p:grpSpPr>
        <p:sp>
          <p:nvSpPr>
            <p:cNvPr id="73" name="말풍선: 모서리가 둥근 사각형 72">
              <a:extLst>
                <a:ext uri="{FF2B5EF4-FFF2-40B4-BE49-F238E27FC236}">
                  <a16:creationId xmlns:a16="http://schemas.microsoft.com/office/drawing/2014/main" id="{733DD5ED-2983-4580-8FC3-3A0BCD2C8E64}"/>
                </a:ext>
              </a:extLst>
            </p:cNvPr>
            <p:cNvSpPr/>
            <p:nvPr/>
          </p:nvSpPr>
          <p:spPr bwMode="auto">
            <a:xfrm>
              <a:off x="4657100" y="4279651"/>
              <a:ext cx="2083408" cy="1201577"/>
            </a:xfrm>
            <a:prstGeom prst="wedgeRoundRectCallout">
              <a:avLst>
                <a:gd name="adj1" fmla="val -16651"/>
                <a:gd name="adj2" fmla="val -64221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5E997B-4F7D-4EE9-9EC7-241ED2F431DC}"/>
                </a:ext>
              </a:extLst>
            </p:cNvPr>
            <p:cNvSpPr txBox="1"/>
            <p:nvPr/>
          </p:nvSpPr>
          <p:spPr>
            <a:xfrm>
              <a:off x="4637036" y="4635817"/>
              <a:ext cx="2072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무엇을 먼저 </a:t>
              </a:r>
              <a:endParaRPr lang="en-US" altLang="ko-KR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생각해야 하지</a:t>
              </a:r>
              <a:r>
                <a:rPr lang="en-US" altLang="ko-KR" sz="1600" b="1" spc="-150" dirty="0">
                  <a:solidFill>
                    <a:srgbClr val="117D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6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6E8A6613-1228-4293-90A1-1B805E4A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" y="2723044"/>
            <a:ext cx="353446" cy="14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7">
            <a:extLst>
              <a:ext uri="{FF2B5EF4-FFF2-40B4-BE49-F238E27FC236}">
                <a16:creationId xmlns:a16="http://schemas.microsoft.com/office/drawing/2014/main" id="{18EF0205-4BA2-4620-8EF6-3B350187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id="{02BFB9EE-E939-402A-BF7F-906DE97E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id="{48E55329-01AC-40D9-A148-16157AAC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672E1E37-A06E-425F-986D-1803DB2F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pic>
        <p:nvPicPr>
          <p:cNvPr id="40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114467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70890" y="776815"/>
            <a:ext cx="6577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슬기가 탁본 체험에서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사용하면 슬기에게 남는 한지는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3671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90038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4455675" y="123559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3824067" y="123594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2786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053CB0-62F8-4BF7-8EAA-BB25DEA54C08}"/>
              </a:ext>
            </a:extLst>
          </p:cNvPr>
          <p:cNvSpPr/>
          <p:nvPr/>
        </p:nvSpPr>
        <p:spPr>
          <a:xfrm>
            <a:off x="6353527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83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375CCF09-C80E-4A18-959D-0BDB26CB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" y="2723044"/>
            <a:ext cx="353446" cy="14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D98AA-5AAD-4C97-B8A7-9439E4159344}"/>
              </a:ext>
            </a:extLst>
          </p:cNvPr>
          <p:cNvSpPr/>
          <p:nvPr/>
        </p:nvSpPr>
        <p:spPr bwMode="auto">
          <a:xfrm>
            <a:off x="575558" y="2326892"/>
            <a:ext cx="6192686" cy="958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52F22-1AC0-422C-BC7E-B997811E9523}"/>
              </a:ext>
            </a:extLst>
          </p:cNvPr>
          <p:cNvSpPr txBox="1"/>
          <p:nvPr/>
        </p:nvSpPr>
        <p:spPr>
          <a:xfrm>
            <a:off x="575556" y="248449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놓여 있던 한지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장에 추가로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더 받아왔으므로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7FEA2C1A-CF0E-4D5A-BC82-AFBC4022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10" y="3023142"/>
            <a:ext cx="360000" cy="355000"/>
          </a:xfrm>
          <a:prstGeom prst="rect">
            <a:avLst/>
          </a:prstGeom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id="{0EA28275-75BA-4AAE-AEB7-34EBB41F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D591E0A4-F099-45DC-8768-C0F866833748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265929" y="1557542"/>
            <a:ext cx="6577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슬기네 가족이 가지고 있는 한지는 모두 몇 장인지 구하는 식을 세워보세요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16931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211881" y="2546661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닫혀 있는 상태로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7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114467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5090038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4455675" y="1235597"/>
            <a:ext cx="630741" cy="255591"/>
          </a:xfrm>
          <a:prstGeom prst="rect">
            <a:avLst/>
          </a:prstGeom>
          <a:solidFill>
            <a:srgbClr val="A67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3824067" y="12359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2786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053CB0-62F8-4BF7-8EAA-BB25DEA54C08}"/>
              </a:ext>
            </a:extLst>
          </p:cNvPr>
          <p:cNvSpPr/>
          <p:nvPr/>
        </p:nvSpPr>
        <p:spPr>
          <a:xfrm>
            <a:off x="6353527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70890" y="776815"/>
            <a:ext cx="6577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슬기가 탁본 체험에서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사용하면 슬기에게 남는 한지는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3671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>
            <a:extLst>
              <a:ext uri="{FF2B5EF4-FFF2-40B4-BE49-F238E27FC236}">
                <a16:creationId xmlns:a16="http://schemas.microsoft.com/office/drawing/2014/main" id="{18EF0205-4BA2-4620-8EF6-3B350187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02BFB9EE-E939-402A-BF7F-906DE97E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48E55329-01AC-40D9-A148-16157AAC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672E1E37-A06E-425F-986D-1803DB2F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217380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375CCF09-C80E-4A18-959D-0BDB26CB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" y="2723044"/>
            <a:ext cx="353446" cy="14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D98AA-5AAD-4C97-B8A7-9439E4159344}"/>
              </a:ext>
            </a:extLst>
          </p:cNvPr>
          <p:cNvSpPr/>
          <p:nvPr/>
        </p:nvSpPr>
        <p:spPr bwMode="auto">
          <a:xfrm>
            <a:off x="2309461" y="2347272"/>
            <a:ext cx="2263119" cy="4453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52F22-1AC0-422C-BC7E-B997811E9523}"/>
              </a:ext>
            </a:extLst>
          </p:cNvPr>
          <p:cNvSpPr txBox="1"/>
          <p:nvPr/>
        </p:nvSpPr>
        <p:spPr>
          <a:xfrm>
            <a:off x="2087724" y="2367504"/>
            <a:ext cx="27189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(10+14)÷4=6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7FEA2C1A-CF0E-4D5A-BC82-AFBC4022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26" y="2204864"/>
            <a:ext cx="360000" cy="355000"/>
          </a:xfrm>
          <a:prstGeom prst="rect">
            <a:avLst/>
          </a:prstGeom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FBC30A2B-B918-4642-88BF-B8513E4C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/>
          <p:cNvSpPr txBox="1"/>
          <p:nvPr/>
        </p:nvSpPr>
        <p:spPr>
          <a:xfrm>
            <a:off x="265929" y="1557542"/>
            <a:ext cx="6577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먼저 계산해야 하는 부분을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묶어 한 명에게 나누어 준 한지는 몇 장인지 구하는 식을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16931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D591E0A4-F099-45DC-8768-C0F866833748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211881" y="2546661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닫혀 있는 상태로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7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114467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90038" y="1235154"/>
            <a:ext cx="630741" cy="255591"/>
          </a:xfrm>
          <a:prstGeom prst="rect">
            <a:avLst/>
          </a:prstGeom>
          <a:solidFill>
            <a:srgbClr val="A67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4455675" y="123559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3824067" y="12359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2786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B053CB0-62F8-4BF7-8EAA-BB25DEA54C08}"/>
              </a:ext>
            </a:extLst>
          </p:cNvPr>
          <p:cNvSpPr/>
          <p:nvPr/>
        </p:nvSpPr>
        <p:spPr>
          <a:xfrm>
            <a:off x="6353527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370890" y="776815"/>
            <a:ext cx="6577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슬기가 탁본 체험에서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사용하면 슬기에게 남는 한지는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3671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7">
            <a:extLst>
              <a:ext uri="{FF2B5EF4-FFF2-40B4-BE49-F238E27FC236}">
                <a16:creationId xmlns:a16="http://schemas.microsoft.com/office/drawing/2014/main" id="{18EF0205-4BA2-4620-8EF6-3B350187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02BFB9EE-E939-402A-BF7F-906DE97E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id="{48E55329-01AC-40D9-A148-16157AAC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672E1E37-A06E-425F-986D-1803DB2F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203247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375CCF09-C80E-4A18-959D-0BDB26CB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" y="2723044"/>
            <a:ext cx="353446" cy="14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D98AA-5AAD-4C97-B8A7-9439E4159344}"/>
              </a:ext>
            </a:extLst>
          </p:cNvPr>
          <p:cNvSpPr/>
          <p:nvPr/>
        </p:nvSpPr>
        <p:spPr bwMode="auto">
          <a:xfrm>
            <a:off x="1391130" y="3429000"/>
            <a:ext cx="4418705" cy="763791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0EA28275-75BA-4AAE-AEB7-34EBB41F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3"/>
          <p:cNvSpPr txBox="1"/>
          <p:nvPr/>
        </p:nvSpPr>
        <p:spPr>
          <a:xfrm>
            <a:off x="265929" y="1557542"/>
            <a:ext cx="6577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슬기가 탁본 체험에서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사용하면 슬기에게 남는 한지는 몇 장인지 하나의 식으로 나타내어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16931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5D98AA-5AAD-4C97-B8A7-9439E4159344}"/>
              </a:ext>
            </a:extLst>
          </p:cNvPr>
          <p:cNvSpPr/>
          <p:nvPr/>
        </p:nvSpPr>
        <p:spPr bwMode="auto">
          <a:xfrm>
            <a:off x="2381469" y="2347272"/>
            <a:ext cx="2263119" cy="4453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B52F22-1AC0-422C-BC7E-B997811E9523}"/>
              </a:ext>
            </a:extLst>
          </p:cNvPr>
          <p:cNvSpPr txBox="1"/>
          <p:nvPr/>
        </p:nvSpPr>
        <p:spPr>
          <a:xfrm>
            <a:off x="2159732" y="2367504"/>
            <a:ext cx="27189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(10+14)÷4-3=3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FEA2C1A-CF0E-4D5A-BC82-AFBC4022B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834" y="2204864"/>
            <a:ext cx="360000" cy="35500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591E0A4-F099-45DC-8768-C0F866833748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211881" y="2546661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닫혀 있는 상태로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7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114467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090038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4455675" y="123559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3824067" y="12359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2786" y="1235154"/>
            <a:ext cx="630741" cy="255591"/>
          </a:xfrm>
          <a:prstGeom prst="rect">
            <a:avLst/>
          </a:prstGeom>
          <a:solidFill>
            <a:srgbClr val="A67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053CB0-62F8-4BF7-8EAA-BB25DEA54C08}"/>
              </a:ext>
            </a:extLst>
          </p:cNvPr>
          <p:cNvSpPr/>
          <p:nvPr/>
        </p:nvSpPr>
        <p:spPr>
          <a:xfrm>
            <a:off x="6353527" y="12351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370890" y="776815"/>
            <a:ext cx="6577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슬기가 탁본 체험에서 한지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사용하면 슬기에게 남는 한지는 몇 장인지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3671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7">
            <a:extLst>
              <a:ext uri="{FF2B5EF4-FFF2-40B4-BE49-F238E27FC236}">
                <a16:creationId xmlns:a16="http://schemas.microsoft.com/office/drawing/2014/main" id="{18EF0205-4BA2-4620-8EF6-3B350187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02BFB9EE-E939-402A-BF7F-906DE97E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48E55329-01AC-40D9-A148-16157AAC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672E1E37-A06E-425F-986D-1803DB2F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25981295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39994</TotalTime>
  <Words>1936</Words>
  <Application>Microsoft Office PowerPoint</Application>
  <PresentationFormat>화면 슬라이드 쇼(4:3)</PresentationFormat>
  <Paragraphs>578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HY궁서B</vt:lpstr>
      <vt:lpstr>굴림</vt:lpstr>
      <vt:lpstr>나눔고딕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6337</cp:revision>
  <dcterms:created xsi:type="dcterms:W3CDTF">2008-07-15T12:19:11Z</dcterms:created>
  <dcterms:modified xsi:type="dcterms:W3CDTF">2022-01-09T05:43:22Z</dcterms:modified>
</cp:coreProperties>
</file>