
<file path=[Content_Types].xml><?xml version="1.0" encoding="utf-8"?>
<Types xmlns="http://schemas.openxmlformats.org/package/2006/content-types"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7" r:id="rId4"/>
    <p:sldId id="1348" r:id="rId5"/>
    <p:sldId id="1378" r:id="rId6"/>
    <p:sldId id="1379" r:id="rId7"/>
    <p:sldId id="1097" r:id="rId8"/>
    <p:sldId id="1289" r:id="rId9"/>
    <p:sldId id="1371" r:id="rId10"/>
    <p:sldId id="1351" r:id="rId11"/>
    <p:sldId id="1372" r:id="rId12"/>
    <p:sldId id="1352" r:id="rId13"/>
    <p:sldId id="1353" r:id="rId14"/>
    <p:sldId id="1373" r:id="rId15"/>
    <p:sldId id="1355" r:id="rId16"/>
    <p:sldId id="1374" r:id="rId17"/>
    <p:sldId id="1357" r:id="rId18"/>
    <p:sldId id="1375" r:id="rId19"/>
    <p:sldId id="1359" r:id="rId20"/>
    <p:sldId id="1376" r:id="rId21"/>
    <p:sldId id="1361" r:id="rId22"/>
    <p:sldId id="1377" r:id="rId23"/>
    <p:sldId id="1363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4" d="100"/>
          <a:sy n="104" d="100"/>
        </p:scale>
        <p:origin x="-40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083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002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65825"/>
              </p:ext>
            </p:extLst>
          </p:nvPr>
        </p:nvGraphicFramePr>
        <p:xfrm>
          <a:off x="4320977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/>
                <a:gridCol w="387000"/>
                <a:gridCol w="387000"/>
                <a:gridCol w="387000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계산식의 경우 각 자리 수의 위치가 모두 맞아야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175495" y="2343790"/>
            <a:ext cx="7043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313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497" y="213860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5292080" y="2333852"/>
            <a:ext cx="6983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179" y="2132856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4718144" y="4107986"/>
            <a:ext cx="1152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95365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08" y="3953650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476-163=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2305434"/>
            <a:ext cx="13459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782-364=</a:t>
            </a:r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6378"/>
              </p:ext>
            </p:extLst>
          </p:nvPr>
        </p:nvGraphicFramePr>
        <p:xfrm>
          <a:off x="1059996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/>
                <a:gridCol w="387000"/>
                <a:gridCol w="387000"/>
                <a:gridCol w="387000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1478197" y="4107986"/>
            <a:ext cx="11678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15878"/>
              </p:ext>
            </p:extLst>
          </p:nvPr>
        </p:nvGraphicFramePr>
        <p:xfrm>
          <a:off x="4030817" y="3415527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427984" y="4382544"/>
            <a:ext cx="14772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80" y="4405708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20" y="4315626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66011"/>
              </p:ext>
            </p:extLst>
          </p:nvPr>
        </p:nvGraphicFramePr>
        <p:xfrm>
          <a:off x="870363" y="3415527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1348333" y="4382544"/>
            <a:ext cx="13803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745" y="3140968"/>
            <a:ext cx="6667165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각 삼각형 29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4344"/>
              </p:ext>
            </p:extLst>
          </p:nvPr>
        </p:nvGraphicFramePr>
        <p:xfrm>
          <a:off x="4183217" y="3567927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/>
                <a:gridCol w="387000"/>
                <a:gridCol w="387000"/>
                <a:gridCol w="387000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78754"/>
              </p:ext>
            </p:extLst>
          </p:nvPr>
        </p:nvGraphicFramePr>
        <p:xfrm>
          <a:off x="1022763" y="3567927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/>
                <a:gridCol w="387000"/>
                <a:gridCol w="387000"/>
                <a:gridCol w="387000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896036" y="3307514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21805" y="3307514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175495" y="2343790"/>
            <a:ext cx="7043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313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292080" y="2333852"/>
            <a:ext cx="6983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476-163=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2305434"/>
            <a:ext cx="13459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782-364=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5043195" y="3645024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1470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6" y="1869580"/>
            <a:ext cx="6024629" cy="22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207086" y="1662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66475" y="4310199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일의 자리 계산에서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넘지 않으므로 십의 자리로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받아올림하지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않습니다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85" y="4113076"/>
            <a:ext cx="360000" cy="355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340525" y="2142613"/>
            <a:ext cx="1503283" cy="16142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14837"/>
              </p:ext>
            </p:extLst>
          </p:nvPr>
        </p:nvGraphicFramePr>
        <p:xfrm>
          <a:off x="1295636" y="2400324"/>
          <a:ext cx="1524928" cy="12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32"/>
                <a:gridCol w="381232"/>
                <a:gridCol w="381232"/>
                <a:gridCol w="381232"/>
              </a:tblGrid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4580885" y="2142613"/>
            <a:ext cx="1503283" cy="13943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68212"/>
              </p:ext>
            </p:extLst>
          </p:nvPr>
        </p:nvGraphicFramePr>
        <p:xfrm>
          <a:off x="4535996" y="2400324"/>
          <a:ext cx="1524928" cy="12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32"/>
                <a:gridCol w="381232"/>
                <a:gridCol w="381232"/>
                <a:gridCol w="381232"/>
              </a:tblGrid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96036" y="3248980"/>
            <a:ext cx="116063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978" y="318201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삽화위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숫자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7684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23244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77278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24633" y="4325892"/>
            <a:ext cx="474759" cy="284368"/>
            <a:chOff x="2536046" y="296571"/>
            <a:chExt cx="822205" cy="492479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36" name="타원 35"/>
          <p:cNvSpPr/>
          <p:nvPr/>
        </p:nvSpPr>
        <p:spPr>
          <a:xfrm>
            <a:off x="4747767" y="1953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48" y="440253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287524" y="417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99392" y="4164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75689" y="3429000"/>
            <a:ext cx="57653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769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1_3_6.sgv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텍스트 변경해서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새로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52128" y="2003255"/>
            <a:ext cx="3667944" cy="2793897"/>
            <a:chOff x="1204544" y="1844824"/>
            <a:chExt cx="4159544" cy="316835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44" y="1844824"/>
              <a:ext cx="4159544" cy="1793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3385528"/>
              <a:ext cx="3934705" cy="162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517632" y="2377684"/>
              <a:ext cx="1464223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375+578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517632" y="4005064"/>
              <a:ext cx="1545882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375-188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99768" y="2377683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953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79912" y="4005307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187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2344" y="2237077"/>
              <a:ext cx="360000" cy="355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2488" y="3879107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타원 35"/>
          <p:cNvSpPr/>
          <p:nvPr/>
        </p:nvSpPr>
        <p:spPr>
          <a:xfrm>
            <a:off x="1403859" y="1954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506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552128" y="2003255"/>
            <a:ext cx="3667944" cy="2793897"/>
            <a:chOff x="1204544" y="1844824"/>
            <a:chExt cx="4159544" cy="3168352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44" y="1844824"/>
              <a:ext cx="4159544" cy="1793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3385528"/>
              <a:ext cx="3934705" cy="162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1517632" y="2377684"/>
              <a:ext cx="1464223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375+578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17632" y="4005064"/>
              <a:ext cx="1545882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375-188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99768" y="2377683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953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79912" y="4005307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187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2488" y="3879107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글씨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385528"/>
            <a:ext cx="3934705" cy="162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015716" y="4171610"/>
            <a:ext cx="1260140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375-188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9912" y="4005307"/>
            <a:ext cx="912576" cy="47525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187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00" y="4081657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22421"/>
              </p:ext>
            </p:extLst>
          </p:nvPr>
        </p:nvGraphicFramePr>
        <p:xfrm>
          <a:off x="3967193" y="3495919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75964"/>
              </p:ext>
            </p:extLst>
          </p:nvPr>
        </p:nvGraphicFramePr>
        <p:xfrm>
          <a:off x="1137847" y="3459915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898901" y="3235506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66953" y="3235506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33714" y="3243322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96036" y="3001480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87724" y="3199502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83668" y="3207318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flipH="1">
            <a:off x="5019284" y="3585083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H="1">
            <a:off x="4556962" y="3627358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각 삼각형 62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7565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6627932" cy="133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글씨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2678" y="1772816"/>
            <a:ext cx="6767961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40" name="타원 39"/>
          <p:cNvSpPr/>
          <p:nvPr/>
        </p:nvSpPr>
        <p:spPr>
          <a:xfrm>
            <a:off x="98998" y="1662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9129" y="2545460"/>
            <a:ext cx="1355642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617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8072" y="2545460"/>
            <a:ext cx="1350510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5223" y="2545460"/>
            <a:ext cx="1218985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498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318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0" y="2164102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10" y="2157793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45" y="2151537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95" y="3818274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6627932" cy="133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2678" y="1772816"/>
            <a:ext cx="6767961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09" y="2201207"/>
            <a:ext cx="253532" cy="2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53" y="2211981"/>
            <a:ext cx="258315" cy="2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11981"/>
            <a:ext cx="258315" cy="25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020780" y="944724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0" y="2164102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10" y="2157793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45" y="2151537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569129" y="2545460"/>
            <a:ext cx="1355642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617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8072" y="2545460"/>
            <a:ext cx="1350510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25223" y="2545460"/>
            <a:ext cx="1218985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498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860" y="3068960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617=225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641022" y="34650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173=391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7564" y="3891421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498=228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344370" y="43651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계산 결과가 가장 작은 것은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094135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487025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3" y="3929155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12" y="4394080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823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908720"/>
            <a:ext cx="6918956" cy="79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골라 두 수의 합이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5809" y="2692674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95969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911440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35796" y="3761593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083271" y="3685693"/>
            <a:ext cx="840546" cy="537565"/>
            <a:chOff x="6012160" y="1660849"/>
            <a:chExt cx="840546" cy="537565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121129" y="3681028"/>
            <a:ext cx="840546" cy="537565"/>
            <a:chOff x="6012160" y="1660849"/>
            <a:chExt cx="840546" cy="537565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781675" y="3768382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163502" y="3681028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27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898449" y="2345824"/>
            <a:ext cx="5123892" cy="10111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24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1_finish_quiz_6_box.sgv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1405809" y="2692674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95969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11440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98449" y="2345824"/>
            <a:ext cx="5123892" cy="10111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908720"/>
            <a:ext cx="6918956" cy="79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341597" y="3874901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2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507</a:t>
            </a:r>
            <a:endParaRPr lang="ko-KR" altLang="en-US" sz="24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635410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1669623" y="3923168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55" y="3697400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35796" y="3874901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087723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087722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3121935" y="3923168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179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363" y="3697400"/>
            <a:ext cx="360000" cy="355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57812" y="3874900"/>
            <a:ext cx="706276" cy="46166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71" y="3691680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2745" y="2978426"/>
            <a:ext cx="6667165" cy="2068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4246" y="28112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3116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6266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99577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39552" y="316768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267+328=595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552" y="352772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267+179=446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9552" y="388776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328+179=507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552" y="4288298"/>
            <a:ext cx="608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두 수의 합이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덧셈식은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328+179=507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골라 두 수의 합이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27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436510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8451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만든 빵 중에서 남아 있는 빵은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크기에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68390" cy="25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48" y="4510182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419873" y="4509253"/>
            <a:ext cx="8001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202" y="4331753"/>
            <a:ext cx="360000" cy="355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606056" y="2044235"/>
            <a:ext cx="3054176" cy="10247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오늘 만든 빵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546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중에서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개를 팔았네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남아 있는 빵은 몇 개일까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218722" y="1729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1772816"/>
            <a:ext cx="3176102" cy="15481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53"/>
          <p:cNvSpPr txBox="1"/>
          <p:nvPr/>
        </p:nvSpPr>
        <p:spPr>
          <a:xfrm>
            <a:off x="3923928" y="4561545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76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1_finish_quiz_8_bg.png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88499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카드로 세 자리 수 덧셈과 뺄셈하기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만든 빵 중에서 남아 있는 빵은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68390" cy="25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48" y="4510182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353014" y="4509253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038" y="4331753"/>
            <a:ext cx="360000" cy="355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2745" y="3933056"/>
            <a:ext cx="6667165" cy="11521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남아 있는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만든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팔린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=546-289=257(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8478" y="37710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크기에 맞춰 텍스트 크기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06056" y="2044235"/>
            <a:ext cx="3054176" cy="10247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오늘 만든 빵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546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중에서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개를 팔았네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남아 있는 빵은 몇 개일까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74072" y="1875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714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17" y="1628800"/>
            <a:ext cx="4668335" cy="306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등굣길에 하늘이가 이동한 전체 거리는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50" name="타원 49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83408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320178" y="483315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606m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202" y="4655656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5725803" y="15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97723" y="1911820"/>
            <a:ext cx="2242429" cy="83310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등굣길에 문구점에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들렀다가 학교에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가야겠다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4530" y="3645024"/>
            <a:ext cx="507846" cy="2520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39006" y="4483917"/>
            <a:ext cx="989648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907769" y="4015865"/>
            <a:ext cx="899680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324m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97729" y="4272704"/>
            <a:ext cx="899680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282m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3600" y="1659993"/>
            <a:ext cx="5010472" cy="31011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크기에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5956" y="4087873"/>
            <a:ext cx="743536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48674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1_finish_quiz_9.png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17" y="1628800"/>
            <a:ext cx="4668335" cy="306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등굣길에 하늘이가 이동한 전체 거리는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83408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320178" y="483315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606m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202" y="4655656"/>
            <a:ext cx="360000" cy="35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9692" y="3645024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</a:t>
            </a: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34281" y="4483917"/>
            <a:ext cx="701615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463988" y="4087873"/>
            <a:ext cx="527134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학교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89952" y="4015865"/>
            <a:ext cx="637832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324m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79912" y="4272704"/>
            <a:ext cx="637832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282m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745" y="3753036"/>
            <a:ext cx="6667165" cy="1332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이동한 전체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집에서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문구점까지의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+ 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문구점에서 학교까지의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324+282=606 (m)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각 삼각형 3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97723" y="1911820"/>
            <a:ext cx="2242429" cy="83310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등굣길에 문구점에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들렀다가 학교에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가야겠다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958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0953"/>
            <a:ext cx="6722126" cy="29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4283968" y="2598786"/>
            <a:ext cx="2168045" cy="1865662"/>
          </a:xfrm>
          <a:prstGeom prst="rect">
            <a:avLst/>
          </a:prstGeom>
          <a:solidFill>
            <a:srgbClr val="DDE8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4384"/>
              </p:ext>
            </p:extLst>
          </p:nvPr>
        </p:nvGraphicFramePr>
        <p:xfrm>
          <a:off x="4362120" y="2780927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/>
                <a:gridCol w="511521"/>
                <a:gridCol w="511521"/>
                <a:gridCol w="511521"/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5940152" y="3387906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88" y="3222746"/>
            <a:ext cx="360000" cy="355000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5402405" y="285180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64" y="2708920"/>
            <a:ext cx="360000" cy="355000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546608" y="2571450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09759"/>
              </p:ext>
            </p:extLst>
          </p:nvPr>
        </p:nvGraphicFramePr>
        <p:xfrm>
          <a:off x="624760" y="2753591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/>
                <a:gridCol w="511521"/>
                <a:gridCol w="511521"/>
                <a:gridCol w="511521"/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2202792" y="2838076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828" y="2672916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 bwMode="auto">
          <a:xfrm>
            <a:off x="1665045" y="3351902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804" y="3209017"/>
            <a:ext cx="360000" cy="3550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7018371" y="98072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26554" y="203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751626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10586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715331" y="1274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66017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1_finish_quiz_10_bg1.png  /  1_finish_quiz_10_bg2.png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794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92080" y="1291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6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306865" y="2593707"/>
            <a:ext cx="4355934" cy="95050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자리 수 두 개를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6" b="-8199"/>
          <a:stretch/>
        </p:blipFill>
        <p:spPr bwMode="auto">
          <a:xfrm>
            <a:off x="1487432" y="3838942"/>
            <a:ext cx="1568498" cy="7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71106" y="2539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6" b="-8199"/>
          <a:stretch/>
        </p:blipFill>
        <p:spPr bwMode="auto">
          <a:xfrm>
            <a:off x="3888710" y="3838942"/>
            <a:ext cx="1568498" cy="7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41" y="2636912"/>
            <a:ext cx="4120320" cy="840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849492" y="2276872"/>
            <a:ext cx="5270680" cy="68407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4482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만든 수 한 가지와 친구가 만든 수 한 가지를 골라봅시다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9" y="2437776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823331" y="2334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77"/>
          <a:stretch/>
        </p:blipFill>
        <p:spPr bwMode="auto">
          <a:xfrm>
            <a:off x="1619672" y="2351564"/>
            <a:ext cx="1151751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8" r="15594"/>
          <a:stretch/>
        </p:blipFill>
        <p:spPr bwMode="auto">
          <a:xfrm>
            <a:off x="2735796" y="2348880"/>
            <a:ext cx="637414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r="48645"/>
          <a:stretch/>
        </p:blipFill>
        <p:spPr bwMode="auto">
          <a:xfrm>
            <a:off x="3868133" y="2348880"/>
            <a:ext cx="1151751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/>
          <a:stretch/>
        </p:blipFill>
        <p:spPr bwMode="auto">
          <a:xfrm>
            <a:off x="4942698" y="2348880"/>
            <a:ext cx="637414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389043" y="31162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61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17544" y="3537012"/>
            <a:ext cx="1886304" cy="167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765816" y="3537012"/>
            <a:ext cx="1886304" cy="167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32596"/>
              </p:ext>
            </p:extLst>
          </p:nvPr>
        </p:nvGraphicFramePr>
        <p:xfrm>
          <a:off x="3943148" y="3773483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/>
                <a:gridCol w="405717"/>
                <a:gridCol w="405717"/>
                <a:gridCol w="405717"/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848"/>
              </p:ext>
            </p:extLst>
          </p:nvPr>
        </p:nvGraphicFramePr>
        <p:xfrm>
          <a:off x="1475656" y="3809487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/>
                <a:gridCol w="405717"/>
                <a:gridCol w="405717"/>
                <a:gridCol w="405717"/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36" y="3756441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38" y="3756441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5" y="534691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02" y="541410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51" y="534691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9128" y="54112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2519772" y="5255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뺄셈식을 올바르게 만들려면 어떻게 해야 할까요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49857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31" name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360" y="3689162"/>
            <a:ext cx="1175178" cy="16289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7" y="3526286"/>
            <a:ext cx="369922" cy="32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3530107" y="338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23412" y="365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970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뺄셈식을 올바르게 만들려면 어떻게 해야 할까요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49857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28" name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360" y="3689162"/>
            <a:ext cx="1175178" cy="16289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모서리가 둥근 사각형 설명선 2"/>
          <p:cNvSpPr/>
          <p:nvPr/>
        </p:nvSpPr>
        <p:spPr>
          <a:xfrm>
            <a:off x="2987823" y="2420888"/>
            <a:ext cx="3035091" cy="1323415"/>
          </a:xfrm>
          <a:prstGeom prst="wedgeRoundRectCallout">
            <a:avLst>
              <a:gd name="adj1" fmla="val -31861"/>
              <a:gd name="adj2" fmla="val 65991"/>
              <a:gd name="adj3" fmla="val 1666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00" algn="just"/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내가 만든 수와 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친구가 만든 </a:t>
            </a:r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 중에서 큰 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수에서 작은 </a:t>
            </a:r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수를 빼야 합니다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64" y="252890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2872122" y="2340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63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300827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162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03424"/>
              </p:ext>
            </p:extLst>
          </p:nvPr>
        </p:nvGraphicFramePr>
        <p:xfrm>
          <a:off x="4390574" y="3099875"/>
          <a:ext cx="1548172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"/>
                <a:gridCol w="387043"/>
                <a:gridCol w="387043"/>
                <a:gridCol w="387043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75495" y="2343790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657" y="2138608"/>
            <a:ext cx="360000" cy="355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383442" y="2343790"/>
            <a:ext cx="6284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21" y="2132830"/>
            <a:ext cx="360000" cy="355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4355693" y="4066892"/>
            <a:ext cx="15688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10" y="3906596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243+551=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3908" y="2305434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378+119=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9562"/>
              </p:ext>
            </p:extLst>
          </p:nvPr>
        </p:nvGraphicFramePr>
        <p:xfrm>
          <a:off x="1115616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/>
                <a:gridCol w="387000"/>
                <a:gridCol w="387000"/>
                <a:gridCol w="387000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1482728" y="4107986"/>
            <a:ext cx="11810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969060"/>
            <a:ext cx="360000" cy="355000"/>
          </a:xfrm>
          <a:prstGeom prst="rect">
            <a:avLst/>
          </a:prstGeom>
        </p:spPr>
      </p:pic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26361"/>
              </p:ext>
            </p:extLst>
          </p:nvPr>
        </p:nvGraphicFramePr>
        <p:xfrm>
          <a:off x="4583116" y="3451531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4620243" y="4418548"/>
            <a:ext cx="18373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3" y="4441712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95" y="4351630"/>
            <a:ext cx="360000" cy="35500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10644"/>
              </p:ext>
            </p:extLst>
          </p:nvPr>
        </p:nvGraphicFramePr>
        <p:xfrm>
          <a:off x="589403" y="3140969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/>
                <a:gridCol w="462742"/>
                <a:gridCol w="462742"/>
                <a:gridCol w="462742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1043608" y="4418548"/>
            <a:ext cx="13803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2745" y="3104964"/>
            <a:ext cx="6667165" cy="198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47594"/>
              </p:ext>
            </p:extLst>
          </p:nvPr>
        </p:nvGraphicFramePr>
        <p:xfrm>
          <a:off x="4440223" y="3559542"/>
          <a:ext cx="149818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47"/>
                <a:gridCol w="374547"/>
                <a:gridCol w="374547"/>
                <a:gridCol w="374547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63149"/>
              </p:ext>
            </p:extLst>
          </p:nvPr>
        </p:nvGraphicFramePr>
        <p:xfrm>
          <a:off x="1163859" y="3603931"/>
          <a:ext cx="1441152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8"/>
                <a:gridCol w="360288"/>
                <a:gridCol w="360288"/>
                <a:gridCol w="360288"/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55451" y="3271510"/>
            <a:ext cx="22888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175495" y="2343790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243+551=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383442" y="2343790"/>
            <a:ext cx="6284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43908" y="2305434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378+119=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982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42615</TotalTime>
  <Words>1953</Words>
  <Application>Microsoft Office PowerPoint</Application>
  <PresentationFormat>화면 슬라이드 쇼(4:3)</PresentationFormat>
  <Paragraphs>848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7449</cp:revision>
  <cp:lastPrinted>2021-12-20T01:30:02Z</cp:lastPrinted>
  <dcterms:created xsi:type="dcterms:W3CDTF">2008-07-15T12:19:11Z</dcterms:created>
  <dcterms:modified xsi:type="dcterms:W3CDTF">2022-01-10T08:31:33Z</dcterms:modified>
</cp:coreProperties>
</file>