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65" r:id="rId2"/>
    <p:sldId id="267" r:id="rId3"/>
    <p:sldId id="315" r:id="rId4"/>
    <p:sldId id="365" r:id="rId5"/>
    <p:sldId id="339" r:id="rId6"/>
    <p:sldId id="362" r:id="rId7"/>
    <p:sldId id="273" r:id="rId8"/>
    <p:sldId id="363" r:id="rId9"/>
    <p:sldId id="364" r:id="rId10"/>
    <p:sldId id="358" r:id="rId11"/>
    <p:sldId id="296" r:id="rId12"/>
  </p:sldIdLst>
  <p:sldSz cx="9906000" cy="6858000" type="A4"/>
  <p:notesSz cx="6797675" cy="9926638"/>
  <p:embeddedFontLst>
    <p:embeddedFont>
      <p:font typeface="나눔고딕 ExtraBold" panose="020D0904000000000000" pitchFamily="50" charset="-127"/>
      <p:bold r:id="rId14"/>
    </p:embeddedFont>
    <p:embeddedFont>
      <p:font typeface="나눔고딕" panose="020D0604000000000000" pitchFamily="50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890" userDrawn="1">
          <p15:clr>
            <a:srgbClr val="A4A3A4"/>
          </p15:clr>
        </p15:guide>
        <p15:guide id="10" pos="5660" userDrawn="1">
          <p15:clr>
            <a:srgbClr val="A4A3A4"/>
          </p15:clr>
        </p15:guide>
        <p15:guide id="11" orient="horz" pos="11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ED161D"/>
    <a:srgbClr val="16C1F3"/>
    <a:srgbClr val="3FB97B"/>
    <a:srgbClr val="FFFFFF"/>
    <a:srgbClr val="F05A67"/>
    <a:srgbClr val="ACCFBA"/>
    <a:srgbClr val="1FBADF"/>
    <a:srgbClr val="3567D7"/>
    <a:srgbClr val="CF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5" autoAdjust="0"/>
    <p:restoredTop sz="94660"/>
  </p:normalViewPr>
  <p:slideViewPr>
    <p:cSldViewPr>
      <p:cViewPr varScale="1">
        <p:scale>
          <a:sx n="113" d="100"/>
          <a:sy n="113" d="100"/>
        </p:scale>
        <p:origin x="1476" y="102"/>
      </p:cViewPr>
      <p:guideLst>
        <p:guide orient="horz" pos="255"/>
        <p:guide pos="353"/>
        <p:guide pos="580"/>
        <p:guide pos="5887"/>
        <p:guide orient="horz" pos="3748"/>
        <p:guide orient="horz" pos="3884"/>
        <p:guide orient="horz" pos="618"/>
        <p:guide orient="horz" pos="890"/>
        <p:guide pos="5660"/>
        <p:guide orient="horz" pos="111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7431183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381099" y="12893"/>
            <a:ext cx="3631343" cy="630025"/>
            <a:chOff x="1381099" y="12893"/>
            <a:chExt cx="3631343" cy="6300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381099" y="71438"/>
              <a:ext cx="2888822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분수의 덧셈을 해 볼까요</a:t>
              </a:r>
              <a:r>
                <a:rPr lang="en-US" altLang="ko-KR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(1)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869434" y="12893"/>
              <a:ext cx="1143008" cy="630025"/>
              <a:chOff x="6278655" y="12893"/>
              <a:chExt cx="1143008" cy="630025"/>
            </a:xfrm>
          </p:grpSpPr>
          <p:pic>
            <p:nvPicPr>
              <p:cNvPr id="11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425019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6278655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62080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5.png"/><Relationship Id="rId7" Type="http://schemas.openxmlformats.org/officeDocument/2006/relationships/slide" Target="slide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hyperlink" Target="4_2_1_2.mp4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emf"/><Relationship Id="rId7" Type="http://schemas.openxmlformats.org/officeDocument/2006/relationships/slide" Target="slide10.xm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slide" Target="slid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slide" Target="slid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분수의 덧셈을 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해 볼까요</a:t>
            </a:r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(1)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50127" y="2136699"/>
            <a:ext cx="2572441" cy="2584603"/>
            <a:chOff x="10501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05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501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44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587600" y="3105835"/>
            <a:ext cx="1501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576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7297614" y="0"/>
            <a:ext cx="2599874" cy="642918"/>
            <a:chOff x="7297614" y="0"/>
            <a:chExt cx="2599874" cy="642918"/>
          </a:xfrm>
        </p:grpSpPr>
        <p:pic>
          <p:nvPicPr>
            <p:cNvPr id="12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3" name="그룹 122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5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9" name="직선 연결선 15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9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2" name="직선 연결선 15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0" name="TextBox 149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4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3" name="직선 연결선 14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타원 14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2" name="TextBox 14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3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5" name="직선 연결선 13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타원 13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65" name="모서리가 둥근 사각형 설명선 164"/>
          <p:cNvSpPr/>
          <p:nvPr/>
        </p:nvSpPr>
        <p:spPr>
          <a:xfrm>
            <a:off x="5400000" y="78558"/>
            <a:ext cx="2304000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12~13</a:t>
            </a:r>
            <a:r>
              <a:rPr lang="ko-KR" altLang="en-US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8~9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hlinkClick r:id="rId4" action="ppaction://hlinksldjump"/>
          </p:cNvPr>
          <p:cNvSpPr/>
          <p:nvPr/>
        </p:nvSpPr>
        <p:spPr>
          <a:xfrm>
            <a:off x="8171335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hlinkClick r:id="rId5" action="ppaction://hlinksldjump"/>
          </p:cNvPr>
          <p:cNvSpPr/>
          <p:nvPr/>
        </p:nvSpPr>
        <p:spPr>
          <a:xfrm>
            <a:off x="8601236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hlinkClick r:id="rId6" action="ppaction://hlinksldjump"/>
          </p:cNvPr>
          <p:cNvSpPr/>
          <p:nvPr/>
        </p:nvSpPr>
        <p:spPr>
          <a:xfrm>
            <a:off x="9031137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hlinkClick r:id="rId7" action="ppaction://hlinksldjump"/>
          </p:cNvPr>
          <p:cNvSpPr/>
          <p:nvPr/>
        </p:nvSpPr>
        <p:spPr>
          <a:xfrm>
            <a:off x="9461038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80" y="3036317"/>
            <a:ext cx="2798307" cy="786452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34814" y="908720"/>
            <a:ext cx="9245872" cy="548671"/>
            <a:chOff x="134814" y="908720"/>
            <a:chExt cx="9245872" cy="548671"/>
          </a:xfrm>
        </p:grpSpPr>
        <p:sp>
          <p:nvSpPr>
            <p:cNvPr id="57" name="TextBox 56"/>
            <p:cNvSpPr txBox="1"/>
            <p:nvPr/>
          </p:nvSpPr>
          <p:spPr>
            <a:xfrm>
              <a:off x="990447" y="982800"/>
              <a:ext cx="8390239" cy="466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계산해 봅시다</a:t>
              </a:r>
              <a:r>
                <a:rPr lang="en-US" altLang="ko-KR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2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4814" y="908720"/>
              <a:ext cx="882446" cy="548671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3080792" y="3240000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899144" y="3240000"/>
            <a:ext cx="1241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     =1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841851"/>
              </p:ext>
            </p:extLst>
          </p:nvPr>
        </p:nvGraphicFramePr>
        <p:xfrm>
          <a:off x="3440832" y="3140968"/>
          <a:ext cx="288032" cy="675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576053"/>
              </p:ext>
            </p:extLst>
          </p:nvPr>
        </p:nvGraphicFramePr>
        <p:xfrm>
          <a:off x="8028000" y="3140968"/>
          <a:ext cx="288032" cy="675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052001"/>
              </p:ext>
            </p:extLst>
          </p:nvPr>
        </p:nvGraphicFramePr>
        <p:xfrm>
          <a:off x="7200000" y="3140968"/>
          <a:ext cx="437162" cy="675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71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en-US" altLang="ko-KR" sz="20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5" name="그룹 84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86" name="그룹 85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18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0" name="직선 연결선 11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109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9" name="그룹 88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0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9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5" name="직선 연결선 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169" name="그림 168"/>
          <p:cNvPicPr>
            <a:picLocks noChangeAspect="1"/>
          </p:cNvPicPr>
          <p:nvPr/>
        </p:nvPicPr>
        <p:blipFill rotWithShape="1">
          <a:blip r:embed="rId5"/>
          <a:srcRect l="78331"/>
          <a:stretch/>
        </p:blipFill>
        <p:spPr>
          <a:xfrm>
            <a:off x="5805971" y="3034892"/>
            <a:ext cx="1211664" cy="789302"/>
          </a:xfrm>
          <a:prstGeom prst="rect">
            <a:avLst/>
          </a:prstGeom>
        </p:spPr>
      </p:pic>
      <p:sp>
        <p:nvSpPr>
          <p:cNvPr id="175" name="직사각형 174">
            <a:hlinkClick r:id="rId6" action="ppaction://hlinksldjump"/>
          </p:cNvPr>
          <p:cNvSpPr/>
          <p:nvPr/>
        </p:nvSpPr>
        <p:spPr>
          <a:xfrm>
            <a:off x="8171335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hlinkClick r:id="rId7" action="ppaction://hlinksldjump"/>
          </p:cNvPr>
          <p:cNvSpPr/>
          <p:nvPr/>
        </p:nvSpPr>
        <p:spPr>
          <a:xfrm>
            <a:off x="8601236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hlinkClick r:id="rId8" action="ppaction://hlinksldjump"/>
          </p:cNvPr>
          <p:cNvSpPr/>
          <p:nvPr/>
        </p:nvSpPr>
        <p:spPr>
          <a:xfrm>
            <a:off x="9031137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33"/>
          <p:cNvGrpSpPr/>
          <p:nvPr/>
        </p:nvGrpSpPr>
        <p:grpSpPr>
          <a:xfrm>
            <a:off x="3333202" y="3304800"/>
            <a:ext cx="324000" cy="324000"/>
            <a:chOff x="4964713" y="2475902"/>
            <a:chExt cx="405203" cy="405203"/>
          </a:xfrm>
        </p:grpSpPr>
        <p:sp>
          <p:nvSpPr>
            <p:cNvPr id="76" name="타원 7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7" name="타원 11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6" name="그룹 33"/>
          <p:cNvGrpSpPr/>
          <p:nvPr/>
        </p:nvGrpSpPr>
        <p:grpSpPr>
          <a:xfrm>
            <a:off x="7058133" y="3304800"/>
            <a:ext cx="324000" cy="324000"/>
            <a:chOff x="4964713" y="2475902"/>
            <a:chExt cx="405203" cy="405203"/>
          </a:xfrm>
        </p:grpSpPr>
        <p:sp>
          <p:nvSpPr>
            <p:cNvPr id="127" name="타원 12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9" name="타원 12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29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분수의 뺄셈을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해 볼까요</a:t>
            </a:r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(1)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50127" y="2136699"/>
            <a:ext cx="2572441" cy="2584603"/>
            <a:chOff x="10501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05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501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44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587600" y="3105835"/>
            <a:ext cx="1501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79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5961112" y="0"/>
            <a:ext cx="308956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0" y="1411200"/>
            <a:ext cx="8063999" cy="5004232"/>
          </a:xfrm>
          <a:prstGeom prst="rect">
            <a:avLst/>
          </a:prstGeom>
        </p:spPr>
      </p:pic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6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6" name="그룹 65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12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4" name="직선 연결선 11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6" name="직선 연결선 10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96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8" name="타원 9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9" name="직선 연결선 9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88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30" name="직사각형 129">
            <a:hlinkClick r:id="rId4" action="ppaction://hlinksldjump"/>
          </p:cNvPr>
          <p:cNvSpPr/>
          <p:nvPr/>
        </p:nvSpPr>
        <p:spPr>
          <a:xfrm>
            <a:off x="8601236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hlinkClick r:id="rId5" action="ppaction://hlinksldjump"/>
          </p:cNvPr>
          <p:cNvSpPr/>
          <p:nvPr/>
        </p:nvSpPr>
        <p:spPr>
          <a:xfrm>
            <a:off x="9031137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hlinkClick r:id="rId6" action="ppaction://hlinksldjump"/>
          </p:cNvPr>
          <p:cNvSpPr/>
          <p:nvPr/>
        </p:nvSpPr>
        <p:spPr>
          <a:xfrm>
            <a:off x="9461038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763623" y="915304"/>
            <a:ext cx="8736074" cy="400110"/>
            <a:chOff x="763623" y="915304"/>
            <a:chExt cx="8736074" cy="400110"/>
          </a:xfrm>
        </p:grpSpPr>
        <p:sp>
          <p:nvSpPr>
            <p:cNvPr id="71" name="TextBox 70"/>
            <p:cNvSpPr txBox="1"/>
            <p:nvPr/>
          </p:nvSpPr>
          <p:spPr>
            <a:xfrm>
              <a:off x="927137" y="915304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글과 그림 속 상황을 살펴봅시다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6" name="그림 85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2000" y="900347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7" y="978592"/>
            <a:ext cx="8785225" cy="1652890"/>
            <a:chOff x="560387" y="978592"/>
            <a:chExt cx="8785225" cy="1652890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560387" y="1479482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60387" y="978592"/>
              <a:ext cx="8736074" cy="461665"/>
              <a:chOff x="613943" y="2887030"/>
              <a:chExt cx="8736074" cy="46166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777457" y="2887030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다른 사람과 같이 요리를 해 본 적이 있나요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613943" y="3042438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0387" y="3339904"/>
            <a:ext cx="8785225" cy="1292890"/>
            <a:chOff x="560387" y="3339904"/>
            <a:chExt cx="8785225" cy="1292890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560387" y="3840794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60387" y="3339904"/>
              <a:ext cx="8736074" cy="461665"/>
              <a:chOff x="613943" y="4638358"/>
              <a:chExt cx="8736074" cy="461665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777457" y="4638358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무엇을 하고 있나요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613943" y="479946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791393" y="1479599"/>
            <a:ext cx="8332097" cy="11520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어머니와 카레 요리를 해 보았습니다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할아버지와 김치찌개를 만들어 보았습니다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1393" y="3841199"/>
            <a:ext cx="8332097" cy="7920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두부샐러드와 두부부침을 만들고 있습니다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9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7" name="그룹 96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25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4" name="직선 연결선 17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TextBox 172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1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01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97" name="직사각형 196">
            <a:hlinkClick r:id="rId3" action="ppaction://hlinksldjump"/>
          </p:cNvPr>
          <p:cNvSpPr/>
          <p:nvPr/>
        </p:nvSpPr>
        <p:spPr>
          <a:xfrm>
            <a:off x="8601236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hlinkClick r:id="rId4" action="ppaction://hlinksldjump"/>
          </p:cNvPr>
          <p:cNvSpPr/>
          <p:nvPr/>
        </p:nvSpPr>
        <p:spPr>
          <a:xfrm>
            <a:off x="9031137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hlinkClick r:id="rId5" action="ppaction://hlinksldjump"/>
          </p:cNvPr>
          <p:cNvSpPr/>
          <p:nvPr/>
        </p:nvSpPr>
        <p:spPr>
          <a:xfrm>
            <a:off x="9461038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33"/>
          <p:cNvGrpSpPr/>
          <p:nvPr/>
        </p:nvGrpSpPr>
        <p:grpSpPr>
          <a:xfrm>
            <a:off x="4791000" y="1891687"/>
            <a:ext cx="324000" cy="324000"/>
            <a:chOff x="4964713" y="2475902"/>
            <a:chExt cx="405203" cy="405203"/>
          </a:xfrm>
        </p:grpSpPr>
        <p:sp>
          <p:nvSpPr>
            <p:cNvPr id="87" name="타원 8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1" name="타원 9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2" name="그룹 33"/>
          <p:cNvGrpSpPr/>
          <p:nvPr/>
        </p:nvGrpSpPr>
        <p:grpSpPr>
          <a:xfrm>
            <a:off x="4791000" y="4098013"/>
            <a:ext cx="324000" cy="324000"/>
            <a:chOff x="4964713" y="2475902"/>
            <a:chExt cx="405203" cy="405203"/>
          </a:xfrm>
        </p:grpSpPr>
        <p:sp>
          <p:nvSpPr>
            <p:cNvPr id="93" name="타원 9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7" name="타원 12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7" y="988779"/>
            <a:ext cx="8785225" cy="1292890"/>
            <a:chOff x="560387" y="988779"/>
            <a:chExt cx="8785225" cy="1292890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560387" y="1489669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60387" y="988779"/>
              <a:ext cx="8736074" cy="464743"/>
              <a:chOff x="613943" y="2887030"/>
              <a:chExt cx="8736074" cy="464743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777457" y="2887030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사용한 두부는 몇 조각인가요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613943" y="306105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0387" y="3326090"/>
            <a:ext cx="8785225" cy="1652890"/>
            <a:chOff x="560387" y="3326090"/>
            <a:chExt cx="8785225" cy="1652890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560387" y="3826980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60387" y="3326090"/>
              <a:ext cx="8736074" cy="464743"/>
              <a:chOff x="613943" y="4638358"/>
              <a:chExt cx="8736074" cy="464743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777457" y="4638358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요리에 사용한 두부는 전체의 얼마인지 어떻게 알 수 있을까요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613943" y="4804268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791392" y="1490399"/>
            <a:ext cx="8316000" cy="7920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두부부침에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두부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조각을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두부샐러드에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두부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조각을 사용했습니다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91393" y="3987300"/>
            <a:ext cx="8332097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조각인지 세어 보면 될 것 같습니다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사용한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두부의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양을 더하면 될 것 같습니다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95" name="그룹 94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9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7" name="그룹 96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25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4" name="직선 연결선 17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TextBox 172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1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01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45" name="직사각형 144">
            <a:hlinkClick r:id="rId3" action="ppaction://hlinksldjump"/>
          </p:cNvPr>
          <p:cNvSpPr/>
          <p:nvPr/>
        </p:nvSpPr>
        <p:spPr>
          <a:xfrm>
            <a:off x="8601236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hlinkClick r:id="rId4" action="ppaction://hlinksldjump"/>
          </p:cNvPr>
          <p:cNvSpPr/>
          <p:nvPr/>
        </p:nvSpPr>
        <p:spPr>
          <a:xfrm>
            <a:off x="9031137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hlinkClick r:id="rId5" action="ppaction://hlinksldjump"/>
          </p:cNvPr>
          <p:cNvSpPr/>
          <p:nvPr/>
        </p:nvSpPr>
        <p:spPr>
          <a:xfrm>
            <a:off x="9461038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33"/>
          <p:cNvGrpSpPr/>
          <p:nvPr/>
        </p:nvGrpSpPr>
        <p:grpSpPr>
          <a:xfrm>
            <a:off x="4791000" y="1724400"/>
            <a:ext cx="324000" cy="324000"/>
            <a:chOff x="4964713" y="2475902"/>
            <a:chExt cx="405203" cy="405203"/>
          </a:xfrm>
        </p:grpSpPr>
        <p:sp>
          <p:nvSpPr>
            <p:cNvPr id="87" name="타원 8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1" name="타원 9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2" name="그룹 33"/>
          <p:cNvGrpSpPr/>
          <p:nvPr/>
        </p:nvGrpSpPr>
        <p:grpSpPr>
          <a:xfrm>
            <a:off x="4791000" y="4235343"/>
            <a:ext cx="324000" cy="324000"/>
            <a:chOff x="4964713" y="2475902"/>
            <a:chExt cx="405203" cy="405203"/>
          </a:xfrm>
        </p:grpSpPr>
        <p:sp>
          <p:nvSpPr>
            <p:cNvPr id="93" name="타원 9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7" name="타원 12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4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2673" y="1658080"/>
            <a:ext cx="8785225" cy="1652984"/>
            <a:chOff x="562673" y="1658080"/>
            <a:chExt cx="8785225" cy="1652984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562673" y="2159064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62673" y="1658080"/>
              <a:ext cx="8736074" cy="461665"/>
              <a:chOff x="613943" y="1658080"/>
              <a:chExt cx="8736074" cy="461665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777457" y="1658080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사용한 두부의 양이 </a:t>
                </a:r>
                <a:r>
                  <a:rPr lang="ko-KR" altLang="en-US" sz="20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두부모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개보다 많은지 적은지 어림해 보세요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613943" y="181425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1" y="4623294"/>
            <a:ext cx="7329046" cy="1288309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5336" y="980728"/>
            <a:ext cx="9072626" cy="443918"/>
            <a:chOff x="565336" y="980728"/>
            <a:chExt cx="9072626" cy="443918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986064"/>
              <a:ext cx="8643998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사용한 두부의 양은 전체의 얼마인지 알아봅시다</a:t>
              </a:r>
              <a:r>
                <a:rPr lang="en-US" altLang="ko-KR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65336" y="980728"/>
              <a:ext cx="381000" cy="400110"/>
              <a:chOff x="452406" y="890570"/>
              <a:chExt cx="381000" cy="40011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793679" y="2320500"/>
            <a:ext cx="8332097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두부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조각이 남았으니깐 사용한 두부의 양은 </a:t>
            </a: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두부모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개보다 적을 것 같습니다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62673" y="4158551"/>
            <a:ext cx="8736074" cy="461665"/>
            <a:chOff x="613943" y="4158551"/>
            <a:chExt cx="8736074" cy="461665"/>
          </a:xfrm>
        </p:grpSpPr>
        <p:sp>
          <p:nvSpPr>
            <p:cNvPr id="109" name="TextBox 108"/>
            <p:cNvSpPr txBox="1"/>
            <p:nvPr/>
          </p:nvSpPr>
          <p:spPr>
            <a:xfrm>
              <a:off x="777457" y="4158551"/>
              <a:ext cx="85725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사용한 두부의 양은 각각 전체의 얼마인지 분수로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나타내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보세요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10" name="타원 109"/>
            <p:cNvSpPr/>
            <p:nvPr/>
          </p:nvSpPr>
          <p:spPr>
            <a:xfrm>
              <a:off x="613943" y="4314722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693194" y="4757135"/>
            <a:ext cx="576406" cy="1047563"/>
            <a:chOff x="3693194" y="4757135"/>
            <a:chExt cx="576406" cy="1047563"/>
          </a:xfrm>
        </p:grpSpPr>
        <p:sp>
          <p:nvSpPr>
            <p:cNvPr id="8" name="TextBox 7"/>
            <p:cNvSpPr txBox="1"/>
            <p:nvPr/>
          </p:nvSpPr>
          <p:spPr>
            <a:xfrm>
              <a:off x="3693194" y="4757135"/>
              <a:ext cx="57600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693600" y="5404588"/>
              <a:ext cx="57600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7730666" y="4757135"/>
            <a:ext cx="576406" cy="1047563"/>
            <a:chOff x="3693194" y="4803944"/>
            <a:chExt cx="576406" cy="1047563"/>
          </a:xfrm>
        </p:grpSpPr>
        <p:sp>
          <p:nvSpPr>
            <p:cNvPr id="93" name="TextBox 92"/>
            <p:cNvSpPr txBox="1"/>
            <p:nvPr/>
          </p:nvSpPr>
          <p:spPr>
            <a:xfrm>
              <a:off x="3693194" y="4803944"/>
              <a:ext cx="57600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93600" y="5451397"/>
              <a:ext cx="57600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97" name="그룹 9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4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35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7" name="직선 연결선 13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타원 13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6" name="TextBox 135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0" name="그룹 99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27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29" name="타원 12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0" name="직선 연결선 12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02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4" name="직선 연결선 1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60" name="직사각형 159">
            <a:hlinkClick r:id="rId4" action="ppaction://hlinksldjump"/>
          </p:cNvPr>
          <p:cNvSpPr/>
          <p:nvPr/>
        </p:nvSpPr>
        <p:spPr>
          <a:xfrm>
            <a:off x="8171335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hlinkClick r:id="rId5" action="ppaction://hlinksldjump"/>
          </p:cNvPr>
          <p:cNvSpPr/>
          <p:nvPr/>
        </p:nvSpPr>
        <p:spPr>
          <a:xfrm>
            <a:off x="9031137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hlinkClick r:id="rId6" action="ppaction://hlinksldjump"/>
          </p:cNvPr>
          <p:cNvSpPr/>
          <p:nvPr/>
        </p:nvSpPr>
        <p:spPr>
          <a:xfrm>
            <a:off x="9461038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33"/>
          <p:cNvGrpSpPr/>
          <p:nvPr/>
        </p:nvGrpSpPr>
        <p:grpSpPr>
          <a:xfrm>
            <a:off x="4791000" y="2575278"/>
            <a:ext cx="324000" cy="324000"/>
            <a:chOff x="4964713" y="2475902"/>
            <a:chExt cx="405203" cy="405203"/>
          </a:xfrm>
        </p:grpSpPr>
        <p:sp>
          <p:nvSpPr>
            <p:cNvPr id="88" name="타원 8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5" name="타원 9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7" name="그룹 33"/>
          <p:cNvGrpSpPr/>
          <p:nvPr/>
        </p:nvGrpSpPr>
        <p:grpSpPr>
          <a:xfrm>
            <a:off x="3819194" y="5101464"/>
            <a:ext cx="324000" cy="324000"/>
            <a:chOff x="4964713" y="2475902"/>
            <a:chExt cx="405203" cy="405203"/>
          </a:xfrm>
        </p:grpSpPr>
        <p:sp>
          <p:nvSpPr>
            <p:cNvPr id="108" name="타원 10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2" name="타원 11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33"/>
          <p:cNvGrpSpPr/>
          <p:nvPr/>
        </p:nvGrpSpPr>
        <p:grpSpPr>
          <a:xfrm>
            <a:off x="7856666" y="5101464"/>
            <a:ext cx="324000" cy="324000"/>
            <a:chOff x="4964713" y="2475902"/>
            <a:chExt cx="405203" cy="405203"/>
          </a:xfrm>
        </p:grpSpPr>
        <p:sp>
          <p:nvSpPr>
            <p:cNvPr id="114" name="타원 11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6" name="타원 11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139" y="3458014"/>
            <a:ext cx="2253475" cy="22683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897216" y="3441600"/>
            <a:ext cx="2623250" cy="2291656"/>
            <a:chOff x="6897216" y="3441600"/>
            <a:chExt cx="2623250" cy="229165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l="-7852"/>
            <a:stretch/>
          </p:blipFill>
          <p:spPr>
            <a:xfrm>
              <a:off x="6897216" y="3442272"/>
              <a:ext cx="2470850" cy="2290984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3"/>
            <a:srcRect l="-7852"/>
            <a:stretch/>
          </p:blipFill>
          <p:spPr>
            <a:xfrm flipH="1">
              <a:off x="7049616" y="3441600"/>
              <a:ext cx="2470850" cy="2290984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536235" y="3364386"/>
            <a:ext cx="6084000" cy="1294014"/>
            <a:chOff x="536235" y="3364386"/>
            <a:chExt cx="6084000" cy="1294014"/>
          </a:xfrm>
        </p:grpSpPr>
        <p:sp>
          <p:nvSpPr>
            <p:cNvPr id="109" name="TextBox 108"/>
            <p:cNvSpPr txBox="1"/>
            <p:nvPr/>
          </p:nvSpPr>
          <p:spPr>
            <a:xfrm>
              <a:off x="777457" y="3364386"/>
              <a:ext cx="584277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사용한 두부의 양을 그림으로 나타내 알아보세요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613943" y="352055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536235" y="3866400"/>
              <a:ext cx="6084000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780950" y="4031568"/>
            <a:ext cx="42228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    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1600" y="986400"/>
            <a:ext cx="8788417" cy="1305555"/>
            <a:chOff x="561600" y="986400"/>
            <a:chExt cx="8788417" cy="1305555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561600" y="1499955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13943" y="986400"/>
              <a:ext cx="8736074" cy="461665"/>
              <a:chOff x="613943" y="1188769"/>
              <a:chExt cx="8736074" cy="461665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777457" y="1188769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사용한 두부의 양은 전체의 얼마인지 구하는 식을 써 보세요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613943" y="134716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791393" y="1665123"/>
            <a:ext cx="833209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9" name="그룹 78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9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1" name="직선 연결선 12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11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3" name="직선 연결선 11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1" name="그룹 9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1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3" name="타원 1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4" name="직선 연결선 1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5" name="직선 연결선 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96558"/>
              </p:ext>
            </p:extLst>
          </p:nvPr>
        </p:nvGraphicFramePr>
        <p:xfrm>
          <a:off x="1269458" y="1584000"/>
          <a:ext cx="291600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4" name="표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144116"/>
              </p:ext>
            </p:extLst>
          </p:nvPr>
        </p:nvGraphicFramePr>
        <p:xfrm>
          <a:off x="1284379" y="3959496"/>
          <a:ext cx="292821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28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표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74482"/>
              </p:ext>
            </p:extLst>
          </p:nvPr>
        </p:nvGraphicFramePr>
        <p:xfrm>
          <a:off x="1843002" y="3959496"/>
          <a:ext cx="292821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28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90237"/>
              </p:ext>
            </p:extLst>
          </p:nvPr>
        </p:nvGraphicFramePr>
        <p:xfrm>
          <a:off x="2556000" y="3959496"/>
          <a:ext cx="292821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28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11568"/>
              </p:ext>
            </p:extLst>
          </p:nvPr>
        </p:nvGraphicFramePr>
        <p:xfrm>
          <a:off x="1844223" y="1584000"/>
          <a:ext cx="291600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5" name="직사각형 144">
            <a:hlinkClick r:id="rId5" action="ppaction://hlinksldjump"/>
          </p:cNvPr>
          <p:cNvSpPr/>
          <p:nvPr/>
        </p:nvSpPr>
        <p:spPr>
          <a:xfrm>
            <a:off x="8171335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hlinkClick r:id="rId6" action="ppaction://hlinksldjump"/>
          </p:cNvPr>
          <p:cNvSpPr/>
          <p:nvPr/>
        </p:nvSpPr>
        <p:spPr>
          <a:xfrm>
            <a:off x="9031137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hlinkClick r:id="rId7" action="ppaction://hlinksldjump"/>
          </p:cNvPr>
          <p:cNvSpPr/>
          <p:nvPr/>
        </p:nvSpPr>
        <p:spPr>
          <a:xfrm>
            <a:off x="9461038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33"/>
          <p:cNvGrpSpPr/>
          <p:nvPr/>
        </p:nvGrpSpPr>
        <p:grpSpPr>
          <a:xfrm>
            <a:off x="4791000" y="1700808"/>
            <a:ext cx="324000" cy="324000"/>
            <a:chOff x="4964713" y="2475902"/>
            <a:chExt cx="405203" cy="405203"/>
          </a:xfrm>
        </p:grpSpPr>
        <p:sp>
          <p:nvSpPr>
            <p:cNvPr id="78" name="타원 7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0" name="타원 8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33"/>
          <p:cNvGrpSpPr/>
          <p:nvPr/>
        </p:nvGrpSpPr>
        <p:grpSpPr>
          <a:xfrm>
            <a:off x="3410745" y="4100400"/>
            <a:ext cx="324000" cy="324000"/>
            <a:chOff x="4964713" y="2475902"/>
            <a:chExt cx="405203" cy="405203"/>
          </a:xfrm>
        </p:grpSpPr>
        <p:sp>
          <p:nvSpPr>
            <p:cNvPr id="138" name="타원 13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1" name="타원 14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모서리가 둥근 직사각형 127"/>
          <p:cNvSpPr/>
          <p:nvPr/>
        </p:nvSpPr>
        <p:spPr>
          <a:xfrm>
            <a:off x="6660000" y="3451745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1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64" grpId="0"/>
      <p:bldP spid="1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5336" y="980728"/>
            <a:ext cx="9067678" cy="438929"/>
            <a:chOff x="565336" y="980728"/>
            <a:chExt cx="9067678" cy="438929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81075"/>
              <a:ext cx="8643998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   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어떻게 </a:t>
              </a:r>
              <a:r>
                <a:rPr lang="ko-KR" altLang="en-US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계산하는지 알아봅시다</a:t>
              </a:r>
              <a:r>
                <a:rPr lang="en-US" altLang="ko-KR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2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42" name="그룹 241"/>
            <p:cNvGrpSpPr/>
            <p:nvPr/>
          </p:nvGrpSpPr>
          <p:grpSpPr>
            <a:xfrm>
              <a:off x="565336" y="980728"/>
              <a:ext cx="381000" cy="400110"/>
              <a:chOff x="452406" y="890570"/>
              <a:chExt cx="381000" cy="400110"/>
            </a:xfrm>
          </p:grpSpPr>
          <p:sp>
            <p:nvSpPr>
              <p:cNvPr id="243" name="타원 242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613943" y="1982441"/>
            <a:ext cx="8736074" cy="400110"/>
            <a:chOff x="613943" y="1982441"/>
            <a:chExt cx="8736074" cy="400110"/>
          </a:xfrm>
        </p:grpSpPr>
        <p:sp>
          <p:nvSpPr>
            <p:cNvPr id="69" name="TextBox 68"/>
            <p:cNvSpPr txBox="1"/>
            <p:nvPr/>
          </p:nvSpPr>
          <p:spPr>
            <a:xfrm>
              <a:off x="777457" y="1982441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와     는</a:t>
              </a:r>
              <a:r>
                <a:rPr lang="ko-KR" altLang="en-US" sz="1600" spc="-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이 각각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개인지 그림에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나타내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보세요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613943" y="2114301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090135"/>
              </p:ext>
            </p:extLst>
          </p:nvPr>
        </p:nvGraphicFramePr>
        <p:xfrm>
          <a:off x="915736" y="184516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66219"/>
              </p:ext>
            </p:extLst>
          </p:nvPr>
        </p:nvGraphicFramePr>
        <p:xfrm>
          <a:off x="1620000" y="1844824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35508"/>
              </p:ext>
            </p:extLst>
          </p:nvPr>
        </p:nvGraphicFramePr>
        <p:xfrm>
          <a:off x="2340000" y="1844824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38464"/>
              </p:ext>
            </p:extLst>
          </p:nvPr>
        </p:nvGraphicFramePr>
        <p:xfrm>
          <a:off x="885768" y="3888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439614"/>
              </p:ext>
            </p:extLst>
          </p:nvPr>
        </p:nvGraphicFramePr>
        <p:xfrm>
          <a:off x="1375974" y="3888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188168"/>
              </p:ext>
            </p:extLst>
          </p:nvPr>
        </p:nvGraphicFramePr>
        <p:xfrm>
          <a:off x="2052000" y="3888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65965"/>
              </p:ext>
            </p:extLst>
          </p:nvPr>
        </p:nvGraphicFramePr>
        <p:xfrm>
          <a:off x="1099887" y="853200"/>
          <a:ext cx="288032" cy="7317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5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2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5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2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904942"/>
              </p:ext>
            </p:extLst>
          </p:nvPr>
        </p:nvGraphicFramePr>
        <p:xfrm>
          <a:off x="1640632" y="853200"/>
          <a:ext cx="288032" cy="7317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5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2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5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2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561600" y="4038650"/>
            <a:ext cx="8785225" cy="1938166"/>
            <a:chOff x="561600" y="4038650"/>
            <a:chExt cx="8785225" cy="1938166"/>
          </a:xfrm>
        </p:grpSpPr>
        <p:sp>
          <p:nvSpPr>
            <p:cNvPr id="78" name="타원 77"/>
            <p:cNvSpPr/>
            <p:nvPr/>
          </p:nvSpPr>
          <p:spPr>
            <a:xfrm>
              <a:off x="613943" y="415319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61600" y="4038650"/>
              <a:ext cx="8785225" cy="1938166"/>
              <a:chOff x="561600" y="4038650"/>
              <a:chExt cx="8785225" cy="1938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06056" y="4038650"/>
                <a:ext cx="40187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</a:t>
                </a:r>
                <a:r>
                  <a:rPr lang="en-US" altLang="ko-KR" sz="1200" b="1" spc="-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+   </a:t>
                </a:r>
                <a:r>
                  <a:rPr lang="en-US" altLang="ko-KR" sz="12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</a:t>
                </a:r>
                <a:r>
                  <a:rPr lang="ko-KR" altLang="en-US" sz="1100" b="1" spc="-1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2000" b="1" spc="-1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</a:t>
                </a:r>
                <a:r>
                  <a:rPr lang="ko-KR" altLang="en-US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이 모두 몇 개인가요</a:t>
                </a:r>
                <a:r>
                  <a:rPr lang="en-US" altLang="ko-KR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561600" y="4546545"/>
                <a:ext cx="8785225" cy="1430271"/>
              </a:xfrm>
              <a:prstGeom prst="roundRect">
                <a:avLst>
                  <a:gd name="adj" fmla="val 8134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388845"/>
              </p:ext>
            </p:extLst>
          </p:nvPr>
        </p:nvGraphicFramePr>
        <p:xfrm>
          <a:off x="6105128" y="4680000"/>
          <a:ext cx="288032" cy="734625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37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87795"/>
              </p:ext>
            </p:extLst>
          </p:nvPr>
        </p:nvGraphicFramePr>
        <p:xfrm>
          <a:off x="7308000" y="4680000"/>
          <a:ext cx="288032" cy="734625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37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34264"/>
              </p:ext>
            </p:extLst>
          </p:nvPr>
        </p:nvGraphicFramePr>
        <p:xfrm>
          <a:off x="6641952" y="4680000"/>
          <a:ext cx="288032" cy="734625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37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11438"/>
              </p:ext>
            </p:extLst>
          </p:nvPr>
        </p:nvGraphicFramePr>
        <p:xfrm>
          <a:off x="1918800" y="4680000"/>
          <a:ext cx="288032" cy="734625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37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319240"/>
              </p:ext>
            </p:extLst>
          </p:nvPr>
        </p:nvGraphicFramePr>
        <p:xfrm>
          <a:off x="1280592" y="4680000"/>
          <a:ext cx="288032" cy="734625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37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58178"/>
              </p:ext>
            </p:extLst>
          </p:nvPr>
        </p:nvGraphicFramePr>
        <p:xfrm>
          <a:off x="4232920" y="4680000"/>
          <a:ext cx="299720" cy="734625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9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37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69657"/>
              </p:ext>
            </p:extLst>
          </p:nvPr>
        </p:nvGraphicFramePr>
        <p:xfrm>
          <a:off x="3584848" y="4680000"/>
          <a:ext cx="288032" cy="734625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37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9" name="그룹 188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90" name="그룹 189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219" name="그룹 218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221" name="타원 2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2" name="직선 연결선 22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모서리가 둥근 직사각형 22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0" name="TextBox 219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1" name="그룹 190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211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13" name="직선 연결선 21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2" name="TextBox 211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9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93" name="그룹 192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20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5" name="직선 연결선 20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타원 2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4" name="TextBox 20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4" name="그룹 193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9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7" name="직선 연결선 19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타원 19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6" name="TextBox 19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38" y="2727895"/>
            <a:ext cx="7442525" cy="9585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26"/>
          <a:stretch/>
        </p:blipFill>
        <p:spPr>
          <a:xfrm>
            <a:off x="1991731" y="2824229"/>
            <a:ext cx="2674517" cy="802800"/>
          </a:xfrm>
          <a:prstGeom prst="rect">
            <a:avLst/>
          </a:prstGeom>
        </p:spPr>
      </p:pic>
      <p:pic>
        <p:nvPicPr>
          <p:cNvPr id="232" name="그림 2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0"/>
          <a:stretch/>
        </p:blipFill>
        <p:spPr>
          <a:xfrm>
            <a:off x="5898874" y="2761853"/>
            <a:ext cx="2655011" cy="806400"/>
          </a:xfrm>
          <a:prstGeom prst="rect">
            <a:avLst/>
          </a:prstGeom>
        </p:spPr>
      </p:pic>
      <p:sp>
        <p:nvSpPr>
          <p:cNvPr id="238" name="직사각형 237">
            <a:hlinkClick r:id="rId5" action="ppaction://hlinksldjump"/>
          </p:cNvPr>
          <p:cNvSpPr/>
          <p:nvPr/>
        </p:nvSpPr>
        <p:spPr>
          <a:xfrm>
            <a:off x="8171335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>
            <a:hlinkClick r:id="rId6" action="ppaction://hlinksldjump"/>
          </p:cNvPr>
          <p:cNvSpPr/>
          <p:nvPr/>
        </p:nvSpPr>
        <p:spPr>
          <a:xfrm>
            <a:off x="8601236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hlinkClick r:id="rId7" action="ppaction://hlinksldjump"/>
          </p:cNvPr>
          <p:cNvSpPr/>
          <p:nvPr/>
        </p:nvSpPr>
        <p:spPr>
          <a:xfrm>
            <a:off x="9461038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33"/>
          <p:cNvGrpSpPr/>
          <p:nvPr/>
        </p:nvGrpSpPr>
        <p:grpSpPr>
          <a:xfrm>
            <a:off x="3166989" y="3063989"/>
            <a:ext cx="324000" cy="324000"/>
            <a:chOff x="4964713" y="2475902"/>
            <a:chExt cx="405203" cy="405203"/>
          </a:xfrm>
        </p:grpSpPr>
        <p:sp>
          <p:nvSpPr>
            <p:cNvPr id="100" name="타원 9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2" name="타원 10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33"/>
          <p:cNvGrpSpPr/>
          <p:nvPr/>
        </p:nvGrpSpPr>
        <p:grpSpPr>
          <a:xfrm>
            <a:off x="7081200" y="3063989"/>
            <a:ext cx="324000" cy="324000"/>
            <a:chOff x="4964713" y="2475902"/>
            <a:chExt cx="405203" cy="405203"/>
          </a:xfrm>
        </p:grpSpPr>
        <p:sp>
          <p:nvSpPr>
            <p:cNvPr id="107" name="타원 10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5" name="타원 11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33"/>
          <p:cNvGrpSpPr/>
          <p:nvPr/>
        </p:nvGrpSpPr>
        <p:grpSpPr>
          <a:xfrm>
            <a:off x="4791000" y="5099680"/>
            <a:ext cx="324000" cy="324000"/>
            <a:chOff x="4964713" y="2475902"/>
            <a:chExt cx="405203" cy="405203"/>
          </a:xfrm>
        </p:grpSpPr>
        <p:sp>
          <p:nvSpPr>
            <p:cNvPr id="118" name="타원 11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0" name="타원 11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모서리가 둥근 직사각형 104"/>
          <p:cNvSpPr/>
          <p:nvPr/>
        </p:nvSpPr>
        <p:spPr>
          <a:xfrm>
            <a:off x="1620000" y="2535930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529064" y="2535930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95241" y="4702809"/>
            <a:ext cx="8398979" cy="1117742"/>
            <a:chOff x="795241" y="4702809"/>
            <a:chExt cx="8398979" cy="1117742"/>
          </a:xfrm>
        </p:grpSpPr>
        <p:sp>
          <p:nvSpPr>
            <p:cNvPr id="90" name="TextBox 89"/>
            <p:cNvSpPr txBox="1"/>
            <p:nvPr/>
          </p:nvSpPr>
          <p:spPr>
            <a:xfrm>
              <a:off x="795241" y="4702809"/>
              <a:ext cx="8229420" cy="1117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2900" indent="-342900" algn="just">
                <a:lnSpc>
                  <a:spcPct val="18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2000" b="1" spc="-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는</a:t>
              </a:r>
              <a:r>
                <a:rPr lang="ko-KR" altLang="en-US" sz="1200" b="1" spc="-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이 </a:t>
              </a:r>
              <a:r>
                <a:rPr lang="en-US" altLang="ko-KR" sz="2000" b="1" spc="-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개이고</a:t>
              </a:r>
              <a:r>
                <a:rPr lang="en-US" altLang="ko-KR" sz="2000" b="1" spc="-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en-US" altLang="ko-KR" sz="1600" b="1" spc="-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2000" b="1" spc="-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</a:t>
              </a:r>
              <a:r>
                <a:rPr lang="ko-KR" altLang="en-US" sz="1400" b="1" spc="-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이 </a:t>
              </a:r>
              <a:r>
                <a:rPr lang="en-US" altLang="ko-KR" sz="2000" b="1" spc="-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2000" b="1" spc="-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개이므로</a:t>
              </a:r>
              <a:r>
                <a:rPr lang="ko-KR" altLang="en-US" sz="300" b="1" spc="-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2000" b="1" spc="-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2000" b="1" spc="-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</a:t>
              </a:r>
              <a:r>
                <a:rPr lang="ko-KR" altLang="en-US" sz="1400" b="1" spc="-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이 모두 </a:t>
              </a:r>
              <a:r>
                <a:rPr lang="en-US" altLang="ko-KR" sz="2000" b="1" spc="-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2000" b="1" spc="-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2000" b="1" spc="-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000" b="1" spc="-5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64800" y="4752000"/>
              <a:ext cx="8229420" cy="494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n-US" altLang="ko-KR" sz="2000" b="1" spc="-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                                                +</a:t>
              </a:r>
              <a:endParaRPr lang="en-US" altLang="ko-KR" sz="2000" b="1" spc="-5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0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613943" y="986400"/>
            <a:ext cx="8736074" cy="430887"/>
            <a:chOff x="613943" y="1038533"/>
            <a:chExt cx="8736074" cy="430887"/>
          </a:xfrm>
        </p:grpSpPr>
        <p:sp>
          <p:nvSpPr>
            <p:cNvPr id="69" name="TextBox 68"/>
            <p:cNvSpPr txBox="1"/>
            <p:nvPr/>
          </p:nvSpPr>
          <p:spPr>
            <a:xfrm>
              <a:off x="777457" y="1038533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그림을 보고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   </a:t>
              </a:r>
              <a:r>
                <a:rPr lang="en-US" altLang="ko-KR" spc="-1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계산하는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방법을 알아보세요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613943" y="1196933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22986"/>
              </p:ext>
            </p:extLst>
          </p:nvPr>
        </p:nvGraphicFramePr>
        <p:xfrm>
          <a:off x="2504728" y="900000"/>
          <a:ext cx="288032" cy="675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12124"/>
              </p:ext>
            </p:extLst>
          </p:nvPr>
        </p:nvGraphicFramePr>
        <p:xfrm>
          <a:off x="3080792" y="900000"/>
          <a:ext cx="288032" cy="675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0" name="그룹 79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1" name="그룹 8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0" name="직선 연결선 15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43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7" name="그룹 8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0" name="직선 연결선 12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TextBox 12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37" y="2071018"/>
            <a:ext cx="7196065" cy="2405154"/>
          </a:xfrm>
          <a:prstGeom prst="rect">
            <a:avLst/>
          </a:prstGeom>
        </p:spPr>
      </p:pic>
      <p:sp>
        <p:nvSpPr>
          <p:cNvPr id="170" name="TextBox 169"/>
          <p:cNvSpPr txBox="1"/>
          <p:nvPr/>
        </p:nvSpPr>
        <p:spPr>
          <a:xfrm>
            <a:off x="3378387" y="2185978"/>
            <a:ext cx="43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4038948" y="3573299"/>
            <a:ext cx="43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050719" y="3573299"/>
            <a:ext cx="43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328" y="4536064"/>
            <a:ext cx="5083345" cy="1057195"/>
          </a:xfrm>
          <a:prstGeom prst="rect">
            <a:avLst/>
          </a:prstGeom>
        </p:spPr>
      </p:pic>
      <p:sp>
        <p:nvSpPr>
          <p:cNvPr id="173" name="TextBox 172"/>
          <p:cNvSpPr txBox="1"/>
          <p:nvPr/>
        </p:nvSpPr>
        <p:spPr>
          <a:xfrm>
            <a:off x="3746032" y="4668641"/>
            <a:ext cx="43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4502832" y="4668641"/>
            <a:ext cx="43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396623" y="4668641"/>
            <a:ext cx="43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790531" y="4668641"/>
            <a:ext cx="43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228223" y="4953570"/>
            <a:ext cx="43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직사각형 184">
            <a:hlinkClick r:id="rId5" action="ppaction://hlinksldjump"/>
          </p:cNvPr>
          <p:cNvSpPr/>
          <p:nvPr/>
        </p:nvSpPr>
        <p:spPr>
          <a:xfrm>
            <a:off x="8171335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hlinkClick r:id="rId6" action="ppaction://hlinksldjump"/>
          </p:cNvPr>
          <p:cNvSpPr/>
          <p:nvPr/>
        </p:nvSpPr>
        <p:spPr>
          <a:xfrm>
            <a:off x="8601236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hlinkClick r:id="rId7" action="ppaction://hlinksldjump"/>
          </p:cNvPr>
          <p:cNvSpPr/>
          <p:nvPr/>
        </p:nvSpPr>
        <p:spPr>
          <a:xfrm>
            <a:off x="9461038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33"/>
          <p:cNvGrpSpPr/>
          <p:nvPr/>
        </p:nvGrpSpPr>
        <p:grpSpPr>
          <a:xfrm>
            <a:off x="3449130" y="2224033"/>
            <a:ext cx="324000" cy="324000"/>
            <a:chOff x="4964713" y="2475902"/>
            <a:chExt cx="405203" cy="405203"/>
          </a:xfrm>
        </p:grpSpPr>
        <p:sp>
          <p:nvSpPr>
            <p:cNvPr id="79" name="타원 7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2" name="타원 9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3" name="그룹 33"/>
          <p:cNvGrpSpPr/>
          <p:nvPr/>
        </p:nvGrpSpPr>
        <p:grpSpPr>
          <a:xfrm>
            <a:off x="2087328" y="3600000"/>
            <a:ext cx="324000" cy="324000"/>
            <a:chOff x="4964713" y="2475902"/>
            <a:chExt cx="405203" cy="405203"/>
          </a:xfrm>
        </p:grpSpPr>
        <p:sp>
          <p:nvSpPr>
            <p:cNvPr id="106" name="타원 10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8" name="타원 10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9" name="그룹 33"/>
          <p:cNvGrpSpPr/>
          <p:nvPr/>
        </p:nvGrpSpPr>
        <p:grpSpPr>
          <a:xfrm>
            <a:off x="4092948" y="3600000"/>
            <a:ext cx="324000" cy="324000"/>
            <a:chOff x="4964713" y="2475902"/>
            <a:chExt cx="405203" cy="405203"/>
          </a:xfrm>
        </p:grpSpPr>
        <p:sp>
          <p:nvSpPr>
            <p:cNvPr id="110" name="타원 10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2" name="타원 11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8" name="그룹 33"/>
          <p:cNvGrpSpPr/>
          <p:nvPr/>
        </p:nvGrpSpPr>
        <p:grpSpPr>
          <a:xfrm>
            <a:off x="4202565" y="4656026"/>
            <a:ext cx="324000" cy="324000"/>
            <a:chOff x="4964713" y="2475902"/>
            <a:chExt cx="405203" cy="405203"/>
          </a:xfrm>
        </p:grpSpPr>
        <p:sp>
          <p:nvSpPr>
            <p:cNvPr id="120" name="타원 11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2" name="타원 12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3" name="그룹 33"/>
          <p:cNvGrpSpPr/>
          <p:nvPr/>
        </p:nvGrpSpPr>
        <p:grpSpPr>
          <a:xfrm>
            <a:off x="5450623" y="4668641"/>
            <a:ext cx="324000" cy="324000"/>
            <a:chOff x="4964713" y="2475902"/>
            <a:chExt cx="405203" cy="405203"/>
          </a:xfrm>
        </p:grpSpPr>
        <p:sp>
          <p:nvSpPr>
            <p:cNvPr id="124" name="타원 12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6" name="타원 12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7" name="그룹 33"/>
          <p:cNvGrpSpPr/>
          <p:nvPr/>
        </p:nvGrpSpPr>
        <p:grpSpPr>
          <a:xfrm>
            <a:off x="6573216" y="4966643"/>
            <a:ext cx="324000" cy="324000"/>
            <a:chOff x="4964713" y="2475902"/>
            <a:chExt cx="405203" cy="405203"/>
          </a:xfrm>
        </p:grpSpPr>
        <p:sp>
          <p:nvSpPr>
            <p:cNvPr id="132" name="타원 13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6" name="타원 13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8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986400"/>
            <a:ext cx="8789630" cy="2044800"/>
            <a:chOff x="560387" y="986400"/>
            <a:chExt cx="8789630" cy="2044800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60387" y="1519200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13943" y="986400"/>
              <a:ext cx="8736074" cy="400110"/>
              <a:chOff x="613943" y="1443386"/>
              <a:chExt cx="8736074" cy="40011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777457" y="1443386"/>
                <a:ext cx="857256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분모가 같은 분수의 덧셈을 계산하는 방법을 이야기해 보세요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13943" y="160178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791394" y="1695600"/>
            <a:ext cx="829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분모는 그대로 두고 분자에 단위분수의 개수를 쓰면 됩니다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분모는 그대로 두고 분자끼리 더한 다음 가분수이면 대분수로 바꿉니다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63" name="그룹 162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94" name="그룹 193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96" name="타원 1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7" name="직선 연결선 19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5" name="TextBox 194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86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88" name="직선 연결선 18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7" name="TextBox 186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6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66" name="그룹 165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76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0" name="직선 연결선 17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7" name="TextBox 176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6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0" name="직선 연결선 16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17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9" name="TextBox 16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11" name="직사각형 210">
            <a:hlinkClick r:id="rId3" action="ppaction://hlinksldjump"/>
          </p:cNvPr>
          <p:cNvSpPr/>
          <p:nvPr/>
        </p:nvSpPr>
        <p:spPr>
          <a:xfrm>
            <a:off x="8171335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hlinkClick r:id="rId4" action="ppaction://hlinksldjump"/>
          </p:cNvPr>
          <p:cNvSpPr/>
          <p:nvPr/>
        </p:nvSpPr>
        <p:spPr>
          <a:xfrm>
            <a:off x="8601236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hlinkClick r:id="rId5" action="ppaction://hlinksldjump"/>
          </p:cNvPr>
          <p:cNvSpPr/>
          <p:nvPr/>
        </p:nvSpPr>
        <p:spPr>
          <a:xfrm>
            <a:off x="9461038" y="273586"/>
            <a:ext cx="342688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33"/>
          <p:cNvGrpSpPr/>
          <p:nvPr/>
        </p:nvGrpSpPr>
        <p:grpSpPr>
          <a:xfrm>
            <a:off x="4791000" y="2113200"/>
            <a:ext cx="324000" cy="324000"/>
            <a:chOff x="4964713" y="2475902"/>
            <a:chExt cx="405203" cy="405203"/>
          </a:xfrm>
        </p:grpSpPr>
        <p:sp>
          <p:nvSpPr>
            <p:cNvPr id="69" name="타원 6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1" name="타원 7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030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421</Words>
  <PresentationFormat>A4 용지(210x297mm)</PresentationFormat>
  <Paragraphs>189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 ExtraBold</vt:lpstr>
      <vt:lpstr>Arial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2021-04-22T10:21:12Z</dcterms:modified>
</cp:coreProperties>
</file>