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5" r:id="rId2"/>
    <p:sldId id="267" r:id="rId3"/>
    <p:sldId id="315" r:id="rId4"/>
    <p:sldId id="339" r:id="rId5"/>
    <p:sldId id="366" r:id="rId6"/>
    <p:sldId id="367" r:id="rId7"/>
    <p:sldId id="273" r:id="rId8"/>
    <p:sldId id="368" r:id="rId9"/>
    <p:sldId id="363" r:id="rId10"/>
    <p:sldId id="369" r:id="rId11"/>
    <p:sldId id="370" r:id="rId12"/>
    <p:sldId id="371" r:id="rId13"/>
    <p:sldId id="374" r:id="rId14"/>
    <p:sldId id="358" r:id="rId15"/>
    <p:sldId id="373" r:id="rId16"/>
    <p:sldId id="296" r:id="rId17"/>
  </p:sldIdLst>
  <p:sldSz cx="9906000" cy="6858000" type="A4"/>
  <p:notesSz cx="9926638" cy="6797675"/>
  <p:embeddedFontLst>
    <p:embeddedFont>
      <p:font typeface="나눔고딕 ExtraBold" panose="020D0904000000000000" pitchFamily="50" charset="-127"/>
      <p:bold r:id="rId20"/>
    </p:embeddedFont>
    <p:embeddedFont>
      <p:font typeface="나눔고딕" panose="020D0604000000000000" pitchFamily="50" charset="-127"/>
      <p:regular r:id="rId21"/>
      <p:bold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Cambria Math" panose="02040503050406030204" pitchFamily="18" charset="0"/>
      <p:regular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4" pos="580" userDrawn="1">
          <p15:clr>
            <a:srgbClr val="A4A3A4"/>
          </p15:clr>
        </p15:guide>
        <p15:guide id="5" pos="5887" userDrawn="1">
          <p15:clr>
            <a:srgbClr val="A4A3A4"/>
          </p15:clr>
        </p15:guide>
        <p15:guide id="6" orient="horz" pos="3748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618" userDrawn="1">
          <p15:clr>
            <a:srgbClr val="A4A3A4"/>
          </p15:clr>
        </p15:guide>
        <p15:guide id="9" orient="horz" pos="890" userDrawn="1">
          <p15:clr>
            <a:srgbClr val="A4A3A4"/>
          </p15:clr>
        </p15:guide>
        <p15:guide id="10" orient="horz" pos="1117" userDrawn="1">
          <p15:clr>
            <a:srgbClr val="A4A3A4"/>
          </p15:clr>
        </p15:guide>
        <p15:guide id="11" pos="5660" userDrawn="1">
          <p15:clr>
            <a:srgbClr val="A4A3A4"/>
          </p15:clr>
        </p15:guide>
        <p15:guide id="12" orient="horz" pos="13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F2DA"/>
    <a:srgbClr val="F70091"/>
    <a:srgbClr val="8DD8F8"/>
    <a:srgbClr val="ED161D"/>
    <a:srgbClr val="16C1F3"/>
    <a:srgbClr val="3FB97B"/>
    <a:srgbClr val="FFFFFF"/>
    <a:srgbClr val="F05A67"/>
    <a:srgbClr val="ACC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31" autoAdjust="0"/>
    <p:restoredTop sz="94660"/>
  </p:normalViewPr>
  <p:slideViewPr>
    <p:cSldViewPr>
      <p:cViewPr varScale="1">
        <p:scale>
          <a:sx n="116" d="100"/>
          <a:sy n="116" d="100"/>
        </p:scale>
        <p:origin x="540" y="132"/>
      </p:cViewPr>
      <p:guideLst>
        <p:guide orient="horz" pos="255"/>
        <p:guide pos="353"/>
        <p:guide pos="580"/>
        <p:guide pos="5887"/>
        <p:guide orient="horz" pos="3748"/>
        <p:guide orient="horz" pos="3884"/>
        <p:guide orient="horz" pos="618"/>
        <p:guide orient="horz" pos="890"/>
        <p:guide orient="horz" pos="1117"/>
        <p:guide pos="5660"/>
        <p:guide orient="horz" pos="13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33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EA39D-6B8C-41BB-9F9B-3C3465369041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D5AC9-C436-49C6-A57C-39CD76BF1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695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2BD91-A507-4C89-9D41-5A733E70D2FB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08350" y="850900"/>
            <a:ext cx="3309938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201" y="3271103"/>
            <a:ext cx="7942238" cy="26764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25EE-4C97-4A36-91B7-2FF04F966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6677306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1" name="TextBox 10"/>
          <p:cNvSpPr txBox="1"/>
          <p:nvPr userDrawn="1"/>
        </p:nvSpPr>
        <p:spPr>
          <a:xfrm>
            <a:off x="162080" y="-111150"/>
            <a:ext cx="604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381098" y="12893"/>
            <a:ext cx="3484935" cy="630025"/>
            <a:chOff x="1381098" y="12893"/>
            <a:chExt cx="3484935" cy="630025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1381098" y="71438"/>
              <a:ext cx="2851967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소수 두 자리 수를 알아볼까요</a:t>
              </a: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3723025" y="12893"/>
              <a:ext cx="1143008" cy="630025"/>
              <a:chOff x="4493564" y="12893"/>
              <a:chExt cx="1143008" cy="630025"/>
            </a:xfrm>
          </p:grpSpPr>
          <p:pic>
            <p:nvPicPr>
              <p:cNvPr id="16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779316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7" name="직사각형 16"/>
              <p:cNvSpPr/>
              <p:nvPr/>
            </p:nvSpPr>
            <p:spPr>
              <a:xfrm>
                <a:off x="4493564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1.png"/><Relationship Id="rId7" Type="http://schemas.openxmlformats.org/officeDocument/2006/relationships/slide" Target="slide11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4.xml"/><Relationship Id="rId4" Type="http://schemas.openxmlformats.org/officeDocument/2006/relationships/slide" Target="slide2.xml"/><Relationship Id="rId9" Type="http://schemas.openxmlformats.org/officeDocument/2006/relationships/slide" Target="slide1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18.emf"/><Relationship Id="rId7" Type="http://schemas.openxmlformats.org/officeDocument/2006/relationships/slide" Target="slide11.xml"/><Relationship Id="rId12" Type="http://schemas.openxmlformats.org/officeDocument/2006/relationships/image" Target="../media/image6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20.png"/><Relationship Id="rId5" Type="http://schemas.openxmlformats.org/officeDocument/2006/relationships/slide" Target="slide2.xml"/><Relationship Id="rId10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slide" Target="slide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2.xml"/><Relationship Id="rId7" Type="http://schemas.openxmlformats.org/officeDocument/2006/relationships/slide" Target="slide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22.png"/><Relationship Id="rId7" Type="http://schemas.openxmlformats.org/officeDocument/2006/relationships/slide" Target="slide7.xml"/><Relationship Id="rId12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6.png"/><Relationship Id="rId5" Type="http://schemas.openxmlformats.org/officeDocument/2006/relationships/slide" Target="slide2.xml"/><Relationship Id="rId10" Type="http://schemas.openxmlformats.org/officeDocument/2006/relationships/image" Target="../media/image23.png"/><Relationship Id="rId4" Type="http://schemas.openxmlformats.org/officeDocument/2006/relationships/image" Target="../media/image1.png"/><Relationship Id="rId9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1.png"/><Relationship Id="rId7" Type="http://schemas.openxmlformats.org/officeDocument/2006/relationships/slide" Target="slide11.xml"/><Relationship Id="rId12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11" Type="http://schemas.openxmlformats.org/officeDocument/2006/relationships/image" Target="../media/image28.png"/><Relationship Id="rId5" Type="http://schemas.openxmlformats.org/officeDocument/2006/relationships/slide" Target="slide4.xml"/><Relationship Id="rId10" Type="http://schemas.openxmlformats.org/officeDocument/2006/relationships/image" Target="../media/image27.png"/><Relationship Id="rId4" Type="http://schemas.openxmlformats.org/officeDocument/2006/relationships/slide" Target="slide2.xml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slide" Target="slide2.xml"/><Relationship Id="rId7" Type="http://schemas.openxmlformats.org/officeDocument/2006/relationships/slide" Target="slide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11" Type="http://schemas.openxmlformats.org/officeDocument/2006/relationships/image" Target="../media/image6.png"/><Relationship Id="rId5" Type="http://schemas.openxmlformats.org/officeDocument/2006/relationships/slide" Target="slide7.xml"/><Relationship Id="rId10" Type="http://schemas.openxmlformats.org/officeDocument/2006/relationships/image" Target="../media/image28.png"/><Relationship Id="rId4" Type="http://schemas.openxmlformats.org/officeDocument/2006/relationships/slide" Target="slide4.xml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1.png"/><Relationship Id="rId7" Type="http://schemas.openxmlformats.org/officeDocument/2006/relationships/slide" Target="slide11.xm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4.xml"/><Relationship Id="rId10" Type="http://schemas.openxmlformats.org/officeDocument/2006/relationships/image" Target="../media/image6.png"/><Relationship Id="rId4" Type="http://schemas.openxmlformats.org/officeDocument/2006/relationships/slide" Target="slide2.xml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1.png"/><Relationship Id="rId7" Type="http://schemas.openxmlformats.org/officeDocument/2006/relationships/slide" Target="slide1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7.xml"/><Relationship Id="rId10" Type="http://schemas.openxmlformats.org/officeDocument/2006/relationships/image" Target="../media/image5.emf"/><Relationship Id="rId4" Type="http://schemas.openxmlformats.org/officeDocument/2006/relationships/slide" Target="slide4.xml"/><Relationship Id="rId9" Type="http://schemas.openxmlformats.org/officeDocument/2006/relationships/hyperlink" Target="4_2_3_2.mp4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4.xml"/><Relationship Id="rId7" Type="http://schemas.openxmlformats.org/officeDocument/2006/relationships/slide" Target="slide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11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2.xml"/><Relationship Id="rId7" Type="http://schemas.openxmlformats.org/officeDocument/2006/relationships/slide" Target="slide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11.xml"/><Relationship Id="rId4" Type="http://schemas.openxmlformats.org/officeDocument/2006/relationships/slide" Target="slide7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1.png"/><Relationship Id="rId7" Type="http://schemas.openxmlformats.org/officeDocument/2006/relationships/slide" Target="slide1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7.xml"/><Relationship Id="rId4" Type="http://schemas.openxmlformats.org/officeDocument/2006/relationships/slide" Target="slide2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2.xml"/><Relationship Id="rId7" Type="http://schemas.openxmlformats.org/officeDocument/2006/relationships/slide" Target="slide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11" Type="http://schemas.openxmlformats.org/officeDocument/2006/relationships/image" Target="../media/image6.png"/><Relationship Id="rId5" Type="http://schemas.openxmlformats.org/officeDocument/2006/relationships/slide" Target="slide11.xml"/><Relationship Id="rId10" Type="http://schemas.openxmlformats.org/officeDocument/2006/relationships/image" Target="../media/image11.jpg"/><Relationship Id="rId4" Type="http://schemas.openxmlformats.org/officeDocument/2006/relationships/slide" Target="slide7.xml"/><Relationship Id="rId9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2.xml"/><Relationship Id="rId7" Type="http://schemas.openxmlformats.org/officeDocument/2006/relationships/slide" Target="slide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11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2.xml"/><Relationship Id="rId7" Type="http://schemas.openxmlformats.org/officeDocument/2006/relationships/slide" Target="slide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11.xml"/><Relationship Id="rId10" Type="http://schemas.openxmlformats.org/officeDocument/2006/relationships/image" Target="../media/image13.PNG"/><Relationship Id="rId4" Type="http://schemas.openxmlformats.org/officeDocument/2006/relationships/slide" Target="slide4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2.xml"/><Relationship Id="rId7" Type="http://schemas.openxmlformats.org/officeDocument/2006/relationships/slide" Target="slide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11" Type="http://schemas.openxmlformats.org/officeDocument/2006/relationships/image" Target="../media/image16.png"/><Relationship Id="rId5" Type="http://schemas.openxmlformats.org/officeDocument/2006/relationships/slide" Target="slide11.xml"/><Relationship Id="rId10" Type="http://schemas.openxmlformats.org/officeDocument/2006/relationships/image" Target="../media/image6.png"/><Relationship Id="rId4" Type="http://schemas.openxmlformats.org/officeDocument/2006/relationships/slide" Target="slide4.xm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33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4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5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6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125522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소수 두 자리 수를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알아볼까요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186" name="Group 851"/>
          <p:cNvGrpSpPr>
            <a:grpSpLocks noChangeAspect="1"/>
          </p:cNvGrpSpPr>
          <p:nvPr/>
        </p:nvGrpSpPr>
        <p:grpSpPr bwMode="auto">
          <a:xfrm>
            <a:off x="1313203" y="2390775"/>
            <a:ext cx="2071688" cy="2076450"/>
            <a:chOff x="810" y="1572"/>
            <a:chExt cx="1305" cy="1308"/>
          </a:xfrm>
        </p:grpSpPr>
        <p:sp>
          <p:nvSpPr>
            <p:cNvPr id="187" name="AutoShape 850"/>
            <p:cNvSpPr>
              <a:spLocks noChangeAspect="1" noChangeArrowheads="1" noTextEdit="1"/>
            </p:cNvSpPr>
            <p:nvPr/>
          </p:nvSpPr>
          <p:spPr bwMode="auto">
            <a:xfrm>
              <a:off x="810" y="1572"/>
              <a:ext cx="1305" cy="1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8" name="Freeform 853"/>
            <p:cNvSpPr>
              <a:spLocks/>
            </p:cNvSpPr>
            <p:nvPr/>
          </p:nvSpPr>
          <p:spPr bwMode="auto">
            <a:xfrm>
              <a:off x="990" y="1576"/>
              <a:ext cx="1121" cy="1124"/>
            </a:xfrm>
            <a:custGeom>
              <a:avLst/>
              <a:gdLst/>
              <a:ahLst/>
              <a:cxnLst>
                <a:cxn ang="0">
                  <a:pos x="470" y="0"/>
                </a:cxn>
                <a:cxn ang="0">
                  <a:pos x="510" y="2"/>
                </a:cxn>
                <a:cxn ang="0">
                  <a:pos x="549" y="5"/>
                </a:cxn>
                <a:cxn ang="0">
                  <a:pos x="587" y="11"/>
                </a:cxn>
                <a:cxn ang="0">
                  <a:pos x="625" y="19"/>
                </a:cxn>
                <a:cxn ang="0">
                  <a:pos x="661" y="29"/>
                </a:cxn>
                <a:cxn ang="0">
                  <a:pos x="697" y="41"/>
                </a:cxn>
                <a:cxn ang="0">
                  <a:pos x="732" y="55"/>
                </a:cxn>
                <a:cxn ang="0">
                  <a:pos x="766" y="72"/>
                </a:cxn>
                <a:cxn ang="0">
                  <a:pos x="799" y="90"/>
                </a:cxn>
                <a:cxn ang="0">
                  <a:pos x="830" y="109"/>
                </a:cxn>
                <a:cxn ang="0">
                  <a:pos x="860" y="131"/>
                </a:cxn>
                <a:cxn ang="0">
                  <a:pos x="889" y="154"/>
                </a:cxn>
                <a:cxn ang="0">
                  <a:pos x="917" y="178"/>
                </a:cxn>
                <a:cxn ang="0">
                  <a:pos x="943" y="205"/>
                </a:cxn>
                <a:cxn ang="0">
                  <a:pos x="968" y="232"/>
                </a:cxn>
                <a:cxn ang="0">
                  <a:pos x="991" y="261"/>
                </a:cxn>
                <a:cxn ang="0">
                  <a:pos x="1012" y="292"/>
                </a:cxn>
                <a:cxn ang="0">
                  <a:pos x="1032" y="324"/>
                </a:cxn>
                <a:cxn ang="0">
                  <a:pos x="1050" y="356"/>
                </a:cxn>
                <a:cxn ang="0">
                  <a:pos x="1066" y="390"/>
                </a:cxn>
                <a:cxn ang="0">
                  <a:pos x="1080" y="425"/>
                </a:cxn>
                <a:cxn ang="0">
                  <a:pos x="1092" y="461"/>
                </a:cxn>
                <a:cxn ang="0">
                  <a:pos x="1102" y="498"/>
                </a:cxn>
                <a:cxn ang="0">
                  <a:pos x="1110" y="535"/>
                </a:cxn>
                <a:cxn ang="0">
                  <a:pos x="1116" y="574"/>
                </a:cxn>
                <a:cxn ang="0">
                  <a:pos x="1120" y="613"/>
                </a:cxn>
                <a:cxn ang="0">
                  <a:pos x="1121" y="652"/>
                </a:cxn>
                <a:cxn ang="0">
                  <a:pos x="1120" y="692"/>
                </a:cxn>
                <a:cxn ang="0">
                  <a:pos x="1116" y="731"/>
                </a:cxn>
                <a:cxn ang="0">
                  <a:pos x="1110" y="769"/>
                </a:cxn>
                <a:cxn ang="0">
                  <a:pos x="1103" y="806"/>
                </a:cxn>
                <a:cxn ang="0">
                  <a:pos x="1093" y="843"/>
                </a:cxn>
                <a:cxn ang="0">
                  <a:pos x="1081" y="878"/>
                </a:cxn>
                <a:cxn ang="0">
                  <a:pos x="1067" y="913"/>
                </a:cxn>
                <a:cxn ang="0">
                  <a:pos x="1051" y="947"/>
                </a:cxn>
                <a:cxn ang="0">
                  <a:pos x="1033" y="979"/>
                </a:cxn>
                <a:cxn ang="0">
                  <a:pos x="1014" y="1011"/>
                </a:cxn>
                <a:cxn ang="0">
                  <a:pos x="993" y="1041"/>
                </a:cxn>
                <a:cxn ang="0">
                  <a:pos x="970" y="1070"/>
                </a:cxn>
                <a:cxn ang="0">
                  <a:pos x="945" y="1098"/>
                </a:cxn>
                <a:cxn ang="0">
                  <a:pos x="919" y="1124"/>
                </a:cxn>
                <a:cxn ang="0">
                  <a:pos x="0" y="202"/>
                </a:cxn>
                <a:cxn ang="0">
                  <a:pos x="26" y="176"/>
                </a:cxn>
                <a:cxn ang="0">
                  <a:pos x="54" y="152"/>
                </a:cxn>
                <a:cxn ang="0">
                  <a:pos x="83" y="129"/>
                </a:cxn>
                <a:cxn ang="0">
                  <a:pos x="113" y="108"/>
                </a:cxn>
                <a:cxn ang="0">
                  <a:pos x="144" y="88"/>
                </a:cxn>
                <a:cxn ang="0">
                  <a:pos x="177" y="71"/>
                </a:cxn>
                <a:cxn ang="0">
                  <a:pos x="210" y="55"/>
                </a:cxn>
                <a:cxn ang="0">
                  <a:pos x="245" y="41"/>
                </a:cxn>
                <a:cxn ang="0">
                  <a:pos x="280" y="29"/>
                </a:cxn>
                <a:cxn ang="0">
                  <a:pos x="317" y="19"/>
                </a:cxn>
                <a:cxn ang="0">
                  <a:pos x="354" y="11"/>
                </a:cxn>
                <a:cxn ang="0">
                  <a:pos x="392" y="5"/>
                </a:cxn>
                <a:cxn ang="0">
                  <a:pos x="431" y="2"/>
                </a:cxn>
                <a:cxn ang="0">
                  <a:pos x="470" y="0"/>
                </a:cxn>
              </a:cxnLst>
              <a:rect l="0" t="0" r="r" b="b"/>
              <a:pathLst>
                <a:path w="1121" h="1124">
                  <a:moveTo>
                    <a:pt x="470" y="0"/>
                  </a:moveTo>
                  <a:lnTo>
                    <a:pt x="510" y="2"/>
                  </a:lnTo>
                  <a:lnTo>
                    <a:pt x="549" y="5"/>
                  </a:lnTo>
                  <a:lnTo>
                    <a:pt x="587" y="11"/>
                  </a:lnTo>
                  <a:lnTo>
                    <a:pt x="625" y="19"/>
                  </a:lnTo>
                  <a:lnTo>
                    <a:pt x="661" y="29"/>
                  </a:lnTo>
                  <a:lnTo>
                    <a:pt x="697" y="41"/>
                  </a:lnTo>
                  <a:lnTo>
                    <a:pt x="732" y="55"/>
                  </a:lnTo>
                  <a:lnTo>
                    <a:pt x="766" y="72"/>
                  </a:lnTo>
                  <a:lnTo>
                    <a:pt x="799" y="90"/>
                  </a:lnTo>
                  <a:lnTo>
                    <a:pt x="830" y="109"/>
                  </a:lnTo>
                  <a:lnTo>
                    <a:pt x="860" y="131"/>
                  </a:lnTo>
                  <a:lnTo>
                    <a:pt x="889" y="154"/>
                  </a:lnTo>
                  <a:lnTo>
                    <a:pt x="917" y="178"/>
                  </a:lnTo>
                  <a:lnTo>
                    <a:pt x="943" y="205"/>
                  </a:lnTo>
                  <a:lnTo>
                    <a:pt x="968" y="232"/>
                  </a:lnTo>
                  <a:lnTo>
                    <a:pt x="991" y="261"/>
                  </a:lnTo>
                  <a:lnTo>
                    <a:pt x="1012" y="292"/>
                  </a:lnTo>
                  <a:lnTo>
                    <a:pt x="1032" y="324"/>
                  </a:lnTo>
                  <a:lnTo>
                    <a:pt x="1050" y="356"/>
                  </a:lnTo>
                  <a:lnTo>
                    <a:pt x="1066" y="390"/>
                  </a:lnTo>
                  <a:lnTo>
                    <a:pt x="1080" y="425"/>
                  </a:lnTo>
                  <a:lnTo>
                    <a:pt x="1092" y="461"/>
                  </a:lnTo>
                  <a:lnTo>
                    <a:pt x="1102" y="498"/>
                  </a:lnTo>
                  <a:lnTo>
                    <a:pt x="1110" y="535"/>
                  </a:lnTo>
                  <a:lnTo>
                    <a:pt x="1116" y="574"/>
                  </a:lnTo>
                  <a:lnTo>
                    <a:pt x="1120" y="613"/>
                  </a:lnTo>
                  <a:lnTo>
                    <a:pt x="1121" y="652"/>
                  </a:lnTo>
                  <a:lnTo>
                    <a:pt x="1120" y="692"/>
                  </a:lnTo>
                  <a:lnTo>
                    <a:pt x="1116" y="731"/>
                  </a:lnTo>
                  <a:lnTo>
                    <a:pt x="1110" y="769"/>
                  </a:lnTo>
                  <a:lnTo>
                    <a:pt x="1103" y="806"/>
                  </a:lnTo>
                  <a:lnTo>
                    <a:pt x="1093" y="843"/>
                  </a:lnTo>
                  <a:lnTo>
                    <a:pt x="1081" y="878"/>
                  </a:lnTo>
                  <a:lnTo>
                    <a:pt x="1067" y="913"/>
                  </a:lnTo>
                  <a:lnTo>
                    <a:pt x="1051" y="947"/>
                  </a:lnTo>
                  <a:lnTo>
                    <a:pt x="1033" y="979"/>
                  </a:lnTo>
                  <a:lnTo>
                    <a:pt x="1014" y="1011"/>
                  </a:lnTo>
                  <a:lnTo>
                    <a:pt x="993" y="1041"/>
                  </a:lnTo>
                  <a:lnTo>
                    <a:pt x="970" y="1070"/>
                  </a:lnTo>
                  <a:lnTo>
                    <a:pt x="945" y="1098"/>
                  </a:lnTo>
                  <a:lnTo>
                    <a:pt x="919" y="1124"/>
                  </a:lnTo>
                  <a:lnTo>
                    <a:pt x="0" y="202"/>
                  </a:lnTo>
                  <a:lnTo>
                    <a:pt x="26" y="176"/>
                  </a:lnTo>
                  <a:lnTo>
                    <a:pt x="54" y="152"/>
                  </a:lnTo>
                  <a:lnTo>
                    <a:pt x="83" y="129"/>
                  </a:lnTo>
                  <a:lnTo>
                    <a:pt x="113" y="108"/>
                  </a:lnTo>
                  <a:lnTo>
                    <a:pt x="144" y="88"/>
                  </a:lnTo>
                  <a:lnTo>
                    <a:pt x="177" y="71"/>
                  </a:lnTo>
                  <a:lnTo>
                    <a:pt x="210" y="55"/>
                  </a:lnTo>
                  <a:lnTo>
                    <a:pt x="245" y="41"/>
                  </a:lnTo>
                  <a:lnTo>
                    <a:pt x="280" y="29"/>
                  </a:lnTo>
                  <a:lnTo>
                    <a:pt x="317" y="19"/>
                  </a:lnTo>
                  <a:lnTo>
                    <a:pt x="354" y="11"/>
                  </a:lnTo>
                  <a:lnTo>
                    <a:pt x="392" y="5"/>
                  </a:lnTo>
                  <a:lnTo>
                    <a:pt x="431" y="2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9" name="Freeform 854"/>
            <p:cNvSpPr>
              <a:spLocks/>
            </p:cNvSpPr>
            <p:nvPr/>
          </p:nvSpPr>
          <p:spPr bwMode="auto">
            <a:xfrm>
              <a:off x="810" y="1778"/>
              <a:ext cx="1099" cy="1102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1099" y="922"/>
                </a:cxn>
                <a:cxn ang="0">
                  <a:pos x="1072" y="947"/>
                </a:cxn>
                <a:cxn ang="0">
                  <a:pos x="1043" y="970"/>
                </a:cxn>
                <a:cxn ang="0">
                  <a:pos x="1012" y="992"/>
                </a:cxn>
                <a:cxn ang="0">
                  <a:pos x="981" y="1012"/>
                </a:cxn>
                <a:cxn ang="0">
                  <a:pos x="948" y="1030"/>
                </a:cxn>
                <a:cxn ang="0">
                  <a:pos x="914" y="1046"/>
                </a:cxn>
                <a:cxn ang="0">
                  <a:pos x="879" y="1061"/>
                </a:cxn>
                <a:cxn ang="0">
                  <a:pos x="843" y="1073"/>
                </a:cxn>
                <a:cxn ang="0">
                  <a:pos x="806" y="1083"/>
                </a:cxn>
                <a:cxn ang="0">
                  <a:pos x="768" y="1091"/>
                </a:cxn>
                <a:cxn ang="0">
                  <a:pos x="729" y="1097"/>
                </a:cxn>
                <a:cxn ang="0">
                  <a:pos x="690" y="1101"/>
                </a:cxn>
                <a:cxn ang="0">
                  <a:pos x="650" y="1102"/>
                </a:cxn>
                <a:cxn ang="0">
                  <a:pos x="611" y="1101"/>
                </a:cxn>
                <a:cxn ang="0">
                  <a:pos x="572" y="1097"/>
                </a:cxn>
                <a:cxn ang="0">
                  <a:pos x="533" y="1092"/>
                </a:cxn>
                <a:cxn ang="0">
                  <a:pos x="496" y="1083"/>
                </a:cxn>
                <a:cxn ang="0">
                  <a:pos x="459" y="1074"/>
                </a:cxn>
                <a:cxn ang="0">
                  <a:pos x="423" y="1061"/>
                </a:cxn>
                <a:cxn ang="0">
                  <a:pos x="388" y="1047"/>
                </a:cxn>
                <a:cxn ang="0">
                  <a:pos x="355" y="1031"/>
                </a:cxn>
                <a:cxn ang="0">
                  <a:pos x="322" y="1013"/>
                </a:cxn>
                <a:cxn ang="0">
                  <a:pos x="291" y="993"/>
                </a:cxn>
                <a:cxn ang="0">
                  <a:pos x="260" y="972"/>
                </a:cxn>
                <a:cxn ang="0">
                  <a:pos x="231" y="949"/>
                </a:cxn>
                <a:cxn ang="0">
                  <a:pos x="204" y="924"/>
                </a:cxn>
                <a:cxn ang="0">
                  <a:pos x="178" y="898"/>
                </a:cxn>
                <a:cxn ang="0">
                  <a:pos x="153" y="870"/>
                </a:cxn>
                <a:cxn ang="0">
                  <a:pos x="130" y="841"/>
                </a:cxn>
                <a:cxn ang="0">
                  <a:pos x="108" y="811"/>
                </a:cxn>
                <a:cxn ang="0">
                  <a:pos x="89" y="779"/>
                </a:cxn>
                <a:cxn ang="0">
                  <a:pos x="71" y="746"/>
                </a:cxn>
                <a:cxn ang="0">
                  <a:pos x="55" y="713"/>
                </a:cxn>
                <a:cxn ang="0">
                  <a:pos x="41" y="678"/>
                </a:cxn>
                <a:cxn ang="0">
                  <a:pos x="28" y="642"/>
                </a:cxn>
                <a:cxn ang="0">
                  <a:pos x="19" y="605"/>
                </a:cxn>
                <a:cxn ang="0">
                  <a:pos x="10" y="568"/>
                </a:cxn>
                <a:cxn ang="0">
                  <a:pos x="5" y="529"/>
                </a:cxn>
                <a:cxn ang="0">
                  <a:pos x="1" y="490"/>
                </a:cxn>
                <a:cxn ang="0">
                  <a:pos x="0" y="450"/>
                </a:cxn>
                <a:cxn ang="0">
                  <a:pos x="1" y="410"/>
                </a:cxn>
                <a:cxn ang="0">
                  <a:pos x="5" y="371"/>
                </a:cxn>
                <a:cxn ang="0">
                  <a:pos x="11" y="332"/>
                </a:cxn>
                <a:cxn ang="0">
                  <a:pos x="19" y="294"/>
                </a:cxn>
                <a:cxn ang="0">
                  <a:pos x="29" y="258"/>
                </a:cxn>
                <a:cxn ang="0">
                  <a:pos x="41" y="221"/>
                </a:cxn>
                <a:cxn ang="0">
                  <a:pos x="56" y="186"/>
                </a:cxn>
                <a:cxn ang="0">
                  <a:pos x="72" y="152"/>
                </a:cxn>
                <a:cxn ang="0">
                  <a:pos x="90" y="119"/>
                </a:cxn>
                <a:cxn ang="0">
                  <a:pos x="110" y="87"/>
                </a:cxn>
                <a:cxn ang="0">
                  <a:pos x="132" y="57"/>
                </a:cxn>
                <a:cxn ang="0">
                  <a:pos x="155" y="28"/>
                </a:cxn>
                <a:cxn ang="0">
                  <a:pos x="180" y="0"/>
                </a:cxn>
              </a:cxnLst>
              <a:rect l="0" t="0" r="r" b="b"/>
              <a:pathLst>
                <a:path w="1099" h="1102">
                  <a:moveTo>
                    <a:pt x="180" y="0"/>
                  </a:moveTo>
                  <a:lnTo>
                    <a:pt x="1099" y="922"/>
                  </a:lnTo>
                  <a:lnTo>
                    <a:pt x="1072" y="947"/>
                  </a:lnTo>
                  <a:lnTo>
                    <a:pt x="1043" y="970"/>
                  </a:lnTo>
                  <a:lnTo>
                    <a:pt x="1012" y="992"/>
                  </a:lnTo>
                  <a:lnTo>
                    <a:pt x="981" y="1012"/>
                  </a:lnTo>
                  <a:lnTo>
                    <a:pt x="948" y="1030"/>
                  </a:lnTo>
                  <a:lnTo>
                    <a:pt x="914" y="1046"/>
                  </a:lnTo>
                  <a:lnTo>
                    <a:pt x="879" y="1061"/>
                  </a:lnTo>
                  <a:lnTo>
                    <a:pt x="843" y="1073"/>
                  </a:lnTo>
                  <a:lnTo>
                    <a:pt x="806" y="1083"/>
                  </a:lnTo>
                  <a:lnTo>
                    <a:pt x="768" y="1091"/>
                  </a:lnTo>
                  <a:lnTo>
                    <a:pt x="729" y="1097"/>
                  </a:lnTo>
                  <a:lnTo>
                    <a:pt x="690" y="1101"/>
                  </a:lnTo>
                  <a:lnTo>
                    <a:pt x="650" y="1102"/>
                  </a:lnTo>
                  <a:lnTo>
                    <a:pt x="611" y="1101"/>
                  </a:lnTo>
                  <a:lnTo>
                    <a:pt x="572" y="1097"/>
                  </a:lnTo>
                  <a:lnTo>
                    <a:pt x="533" y="1092"/>
                  </a:lnTo>
                  <a:lnTo>
                    <a:pt x="496" y="1083"/>
                  </a:lnTo>
                  <a:lnTo>
                    <a:pt x="459" y="1074"/>
                  </a:lnTo>
                  <a:lnTo>
                    <a:pt x="423" y="1061"/>
                  </a:lnTo>
                  <a:lnTo>
                    <a:pt x="388" y="1047"/>
                  </a:lnTo>
                  <a:lnTo>
                    <a:pt x="355" y="1031"/>
                  </a:lnTo>
                  <a:lnTo>
                    <a:pt x="322" y="1013"/>
                  </a:lnTo>
                  <a:lnTo>
                    <a:pt x="291" y="993"/>
                  </a:lnTo>
                  <a:lnTo>
                    <a:pt x="260" y="972"/>
                  </a:lnTo>
                  <a:lnTo>
                    <a:pt x="231" y="949"/>
                  </a:lnTo>
                  <a:lnTo>
                    <a:pt x="204" y="924"/>
                  </a:lnTo>
                  <a:lnTo>
                    <a:pt x="178" y="898"/>
                  </a:lnTo>
                  <a:lnTo>
                    <a:pt x="153" y="870"/>
                  </a:lnTo>
                  <a:lnTo>
                    <a:pt x="130" y="841"/>
                  </a:lnTo>
                  <a:lnTo>
                    <a:pt x="108" y="811"/>
                  </a:lnTo>
                  <a:lnTo>
                    <a:pt x="89" y="779"/>
                  </a:lnTo>
                  <a:lnTo>
                    <a:pt x="71" y="746"/>
                  </a:lnTo>
                  <a:lnTo>
                    <a:pt x="55" y="713"/>
                  </a:lnTo>
                  <a:lnTo>
                    <a:pt x="41" y="678"/>
                  </a:lnTo>
                  <a:lnTo>
                    <a:pt x="28" y="642"/>
                  </a:lnTo>
                  <a:lnTo>
                    <a:pt x="19" y="605"/>
                  </a:lnTo>
                  <a:lnTo>
                    <a:pt x="10" y="568"/>
                  </a:lnTo>
                  <a:lnTo>
                    <a:pt x="5" y="529"/>
                  </a:lnTo>
                  <a:lnTo>
                    <a:pt x="1" y="490"/>
                  </a:lnTo>
                  <a:lnTo>
                    <a:pt x="0" y="450"/>
                  </a:lnTo>
                  <a:lnTo>
                    <a:pt x="1" y="410"/>
                  </a:lnTo>
                  <a:lnTo>
                    <a:pt x="5" y="371"/>
                  </a:lnTo>
                  <a:lnTo>
                    <a:pt x="11" y="332"/>
                  </a:lnTo>
                  <a:lnTo>
                    <a:pt x="19" y="294"/>
                  </a:lnTo>
                  <a:lnTo>
                    <a:pt x="29" y="258"/>
                  </a:lnTo>
                  <a:lnTo>
                    <a:pt x="41" y="221"/>
                  </a:lnTo>
                  <a:lnTo>
                    <a:pt x="56" y="186"/>
                  </a:lnTo>
                  <a:lnTo>
                    <a:pt x="72" y="152"/>
                  </a:lnTo>
                  <a:lnTo>
                    <a:pt x="90" y="119"/>
                  </a:lnTo>
                  <a:lnTo>
                    <a:pt x="110" y="87"/>
                  </a:lnTo>
                  <a:lnTo>
                    <a:pt x="132" y="57"/>
                  </a:lnTo>
                  <a:lnTo>
                    <a:pt x="155" y="2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0" name="Freeform 855"/>
            <p:cNvSpPr>
              <a:spLocks/>
            </p:cNvSpPr>
            <p:nvPr/>
          </p:nvSpPr>
          <p:spPr bwMode="auto">
            <a:xfrm>
              <a:off x="971" y="1764"/>
              <a:ext cx="118" cy="1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0" y="1"/>
                </a:cxn>
                <a:cxn ang="0">
                  <a:pos x="82" y="4"/>
                </a:cxn>
                <a:cxn ang="0">
                  <a:pos x="91" y="9"/>
                </a:cxn>
                <a:cxn ang="0">
                  <a:pos x="100" y="17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6" y="47"/>
                </a:cxn>
                <a:cxn ang="0">
                  <a:pos x="118" y="58"/>
                </a:cxn>
                <a:cxn ang="0">
                  <a:pos x="116" y="70"/>
                </a:cxn>
                <a:cxn ang="0">
                  <a:pos x="113" y="81"/>
                </a:cxn>
                <a:cxn ang="0">
                  <a:pos x="108" y="91"/>
                </a:cxn>
                <a:cxn ang="0">
                  <a:pos x="100" y="100"/>
                </a:cxn>
                <a:cxn ang="0">
                  <a:pos x="91" y="107"/>
                </a:cxn>
                <a:cxn ang="0">
                  <a:pos x="82" y="113"/>
                </a:cxn>
                <a:cxn ang="0">
                  <a:pos x="70" y="116"/>
                </a:cxn>
                <a:cxn ang="0">
                  <a:pos x="59" y="117"/>
                </a:cxn>
                <a:cxn ang="0">
                  <a:pos x="47" y="116"/>
                </a:cxn>
                <a:cxn ang="0">
                  <a:pos x="36" y="113"/>
                </a:cxn>
                <a:cxn ang="0">
                  <a:pos x="26" y="107"/>
                </a:cxn>
                <a:cxn ang="0">
                  <a:pos x="17" y="100"/>
                </a:cxn>
                <a:cxn ang="0">
                  <a:pos x="10" y="91"/>
                </a:cxn>
                <a:cxn ang="0">
                  <a:pos x="5" y="81"/>
                </a:cxn>
                <a:cxn ang="0">
                  <a:pos x="1" y="70"/>
                </a:cxn>
                <a:cxn ang="0">
                  <a:pos x="0" y="58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0" y="26"/>
                </a:cxn>
                <a:cxn ang="0">
                  <a:pos x="17" y="17"/>
                </a:cxn>
                <a:cxn ang="0">
                  <a:pos x="26" y="9"/>
                </a:cxn>
                <a:cxn ang="0">
                  <a:pos x="36" y="4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7">
                  <a:moveTo>
                    <a:pt x="59" y="0"/>
                  </a:moveTo>
                  <a:lnTo>
                    <a:pt x="70" y="1"/>
                  </a:lnTo>
                  <a:lnTo>
                    <a:pt x="82" y="4"/>
                  </a:lnTo>
                  <a:lnTo>
                    <a:pt x="91" y="9"/>
                  </a:lnTo>
                  <a:lnTo>
                    <a:pt x="100" y="17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6" y="47"/>
                  </a:lnTo>
                  <a:lnTo>
                    <a:pt x="118" y="58"/>
                  </a:lnTo>
                  <a:lnTo>
                    <a:pt x="116" y="70"/>
                  </a:lnTo>
                  <a:lnTo>
                    <a:pt x="113" y="81"/>
                  </a:lnTo>
                  <a:lnTo>
                    <a:pt x="108" y="91"/>
                  </a:lnTo>
                  <a:lnTo>
                    <a:pt x="100" y="100"/>
                  </a:lnTo>
                  <a:lnTo>
                    <a:pt x="91" y="107"/>
                  </a:lnTo>
                  <a:lnTo>
                    <a:pt x="82" y="113"/>
                  </a:lnTo>
                  <a:lnTo>
                    <a:pt x="70" y="116"/>
                  </a:lnTo>
                  <a:lnTo>
                    <a:pt x="59" y="117"/>
                  </a:lnTo>
                  <a:lnTo>
                    <a:pt x="47" y="116"/>
                  </a:lnTo>
                  <a:lnTo>
                    <a:pt x="36" y="113"/>
                  </a:lnTo>
                  <a:lnTo>
                    <a:pt x="26" y="107"/>
                  </a:lnTo>
                  <a:lnTo>
                    <a:pt x="17" y="100"/>
                  </a:lnTo>
                  <a:lnTo>
                    <a:pt x="10" y="91"/>
                  </a:lnTo>
                  <a:lnTo>
                    <a:pt x="5" y="81"/>
                  </a:lnTo>
                  <a:lnTo>
                    <a:pt x="1" y="70"/>
                  </a:lnTo>
                  <a:lnTo>
                    <a:pt x="0" y="58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0" y="26"/>
                  </a:lnTo>
                  <a:lnTo>
                    <a:pt x="17" y="17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1" name="Freeform 856"/>
            <p:cNvSpPr>
              <a:spLocks/>
            </p:cNvSpPr>
            <p:nvPr/>
          </p:nvSpPr>
          <p:spPr bwMode="auto">
            <a:xfrm>
              <a:off x="1813" y="2596"/>
              <a:ext cx="118" cy="1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1" y="1"/>
                </a:cxn>
                <a:cxn ang="0">
                  <a:pos x="82" y="5"/>
                </a:cxn>
                <a:cxn ang="0">
                  <a:pos x="92" y="11"/>
                </a:cxn>
                <a:cxn ang="0">
                  <a:pos x="101" y="18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7" y="47"/>
                </a:cxn>
                <a:cxn ang="0">
                  <a:pos x="118" y="59"/>
                </a:cxn>
                <a:cxn ang="0">
                  <a:pos x="117" y="71"/>
                </a:cxn>
                <a:cxn ang="0">
                  <a:pos x="113" y="82"/>
                </a:cxn>
                <a:cxn ang="0">
                  <a:pos x="108" y="92"/>
                </a:cxn>
                <a:cxn ang="0">
                  <a:pos x="101" y="101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1" y="117"/>
                </a:cxn>
                <a:cxn ang="0">
                  <a:pos x="59" y="118"/>
                </a:cxn>
                <a:cxn ang="0">
                  <a:pos x="47" y="117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1"/>
                </a:cxn>
                <a:cxn ang="0">
                  <a:pos x="11" y="92"/>
                </a:cxn>
                <a:cxn ang="0">
                  <a:pos x="5" y="82"/>
                </a:cxn>
                <a:cxn ang="0">
                  <a:pos x="1" y="71"/>
                </a:cxn>
                <a:cxn ang="0">
                  <a:pos x="0" y="59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1" y="26"/>
                </a:cxn>
                <a:cxn ang="0">
                  <a:pos x="18" y="18"/>
                </a:cxn>
                <a:cxn ang="0">
                  <a:pos x="26" y="11"/>
                </a:cxn>
                <a:cxn ang="0">
                  <a:pos x="36" y="5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71" y="1"/>
                  </a:lnTo>
                  <a:lnTo>
                    <a:pt x="82" y="5"/>
                  </a:lnTo>
                  <a:lnTo>
                    <a:pt x="92" y="11"/>
                  </a:lnTo>
                  <a:lnTo>
                    <a:pt x="101" y="18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7" y="47"/>
                  </a:lnTo>
                  <a:lnTo>
                    <a:pt x="118" y="59"/>
                  </a:lnTo>
                  <a:lnTo>
                    <a:pt x="117" y="71"/>
                  </a:lnTo>
                  <a:lnTo>
                    <a:pt x="113" y="82"/>
                  </a:lnTo>
                  <a:lnTo>
                    <a:pt x="108" y="92"/>
                  </a:lnTo>
                  <a:lnTo>
                    <a:pt x="101" y="101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1" y="117"/>
                  </a:lnTo>
                  <a:lnTo>
                    <a:pt x="59" y="118"/>
                  </a:lnTo>
                  <a:lnTo>
                    <a:pt x="47" y="117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1"/>
                  </a:lnTo>
                  <a:lnTo>
                    <a:pt x="11" y="92"/>
                  </a:lnTo>
                  <a:lnTo>
                    <a:pt x="5" y="82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8"/>
                  </a:lnTo>
                  <a:lnTo>
                    <a:pt x="26" y="11"/>
                  </a:lnTo>
                  <a:lnTo>
                    <a:pt x="36" y="5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93" name="그림 192" descr="원  외부 점선 .eps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1062827" y="2136699"/>
            <a:ext cx="2572441" cy="2584603"/>
          </a:xfrm>
          <a:prstGeom prst="rect">
            <a:avLst/>
          </a:prstGeom>
        </p:spPr>
      </p:pic>
      <p:sp>
        <p:nvSpPr>
          <p:cNvPr id="194" name="타원 193"/>
          <p:cNvSpPr/>
          <p:nvPr/>
        </p:nvSpPr>
        <p:spPr>
          <a:xfrm>
            <a:off x="1517101" y="2597054"/>
            <a:ext cx="1663892" cy="1663892"/>
          </a:xfrm>
          <a:prstGeom prst="ellipse">
            <a:avLst/>
          </a:prstGeom>
          <a:solidFill>
            <a:srgbClr val="1FBADF"/>
          </a:solidFill>
          <a:ln>
            <a:solidFill>
              <a:srgbClr val="1F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670386" y="3105835"/>
            <a:ext cx="14176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855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26" name="그룹 225"/>
          <p:cNvGrpSpPr/>
          <p:nvPr/>
        </p:nvGrpSpPr>
        <p:grpSpPr>
          <a:xfrm>
            <a:off x="8916985" y="6192000"/>
            <a:ext cx="428628" cy="428628"/>
            <a:chOff x="6701949" y="6250801"/>
            <a:chExt cx="428628" cy="428628"/>
          </a:xfrm>
        </p:grpSpPr>
        <p:sp>
          <p:nvSpPr>
            <p:cNvPr id="227" name="타원 226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8" name="이등변 삼각형 227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442219" y="0"/>
            <a:ext cx="3450340" cy="642918"/>
            <a:chOff x="6442219" y="0"/>
            <a:chExt cx="3450340" cy="642918"/>
          </a:xfrm>
        </p:grpSpPr>
        <p:grpSp>
          <p:nvGrpSpPr>
            <p:cNvPr id="77" name="그룹 76"/>
            <p:cNvGrpSpPr/>
            <p:nvPr/>
          </p:nvGrpSpPr>
          <p:grpSpPr>
            <a:xfrm>
              <a:off x="8074723" y="0"/>
              <a:ext cx="511679" cy="642918"/>
              <a:chOff x="8087939" y="0"/>
              <a:chExt cx="511679" cy="642918"/>
            </a:xfrm>
          </p:grpSpPr>
          <p:grpSp>
            <p:nvGrpSpPr>
              <p:cNvPr id="78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0" name="직선 연결선 7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모서리가 둥근 직사각형 8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타원 8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모서리가 둥근 직사각형 8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9" name="TextBox 78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0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131" name="타원 130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2" name="직선 연결선 131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모서리가 둥근 직사각형 132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모서리가 둥근 직사각형 133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모서리가 둥근 직사각형 134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모서리가 둥근 직사각형 135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6" name="그룹 145"/>
            <p:cNvGrpSpPr/>
            <p:nvPr/>
          </p:nvGrpSpPr>
          <p:grpSpPr>
            <a:xfrm>
              <a:off x="7645540" y="0"/>
              <a:ext cx="511679" cy="642918"/>
              <a:chOff x="7658756" y="0"/>
              <a:chExt cx="511679" cy="642918"/>
            </a:xfrm>
          </p:grpSpPr>
          <p:grpSp>
            <p:nvGrpSpPr>
              <p:cNvPr id="147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9" name="직선 연결선 14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타원 15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8" name="TextBox 147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5" name="그룹 154"/>
            <p:cNvGrpSpPr/>
            <p:nvPr/>
          </p:nvGrpSpPr>
          <p:grpSpPr>
            <a:xfrm>
              <a:off x="8506415" y="0"/>
              <a:ext cx="511679" cy="642918"/>
              <a:chOff x="8519631" y="0"/>
              <a:chExt cx="511679" cy="642918"/>
            </a:xfrm>
          </p:grpSpPr>
          <p:grpSp>
            <p:nvGrpSpPr>
              <p:cNvPr id="156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8" name="직선 연결선 15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타원 15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7" name="TextBox 156"/>
              <p:cNvSpPr txBox="1"/>
              <p:nvPr/>
            </p:nvSpPr>
            <p:spPr>
              <a:xfrm>
                <a:off x="851963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6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442219" y="0"/>
              <a:ext cx="857256" cy="428604"/>
            </a:xfrm>
            <a:prstGeom prst="rect">
              <a:avLst/>
            </a:prstGeom>
            <a:noFill/>
          </p:spPr>
        </p:pic>
        <p:cxnSp>
          <p:nvCxnSpPr>
            <p:cNvPr id="165" name="직선 연결선 164"/>
            <p:cNvCxnSpPr/>
            <p:nvPr/>
          </p:nvCxnSpPr>
          <p:spPr>
            <a:xfrm rot="5400000">
              <a:off x="9164523" y="44410"/>
              <a:ext cx="89807" cy="98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모서리가 둥근 직사각형 165"/>
            <p:cNvSpPr/>
            <p:nvPr/>
          </p:nvSpPr>
          <p:spPr>
            <a:xfrm>
              <a:off x="9129835" y="76999"/>
              <a:ext cx="159182" cy="12232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/>
            <p:cNvSpPr/>
            <p:nvPr/>
          </p:nvSpPr>
          <p:spPr>
            <a:xfrm>
              <a:off x="9030352" y="237879"/>
              <a:ext cx="358148" cy="358148"/>
            </a:xfrm>
            <a:prstGeom prst="ellipse">
              <a:avLst/>
            </a:prstGeom>
            <a:gradFill flip="none" rotWithShape="1">
              <a:gsLst>
                <a:gs pos="0">
                  <a:srgbClr val="E9EFF7"/>
                </a:gs>
                <a:gs pos="50000">
                  <a:srgbClr val="C1EB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모서리가 둥근 직사각형 167"/>
            <p:cNvSpPr/>
            <p:nvPr/>
          </p:nvSpPr>
          <p:spPr>
            <a:xfrm>
              <a:off x="9095740" y="116452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모서리가 둥근 직사각형 168"/>
            <p:cNvSpPr/>
            <p:nvPr/>
          </p:nvSpPr>
          <p:spPr>
            <a:xfrm>
              <a:off x="9095740" y="170164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모서리가 둥근 직사각형 169"/>
            <p:cNvSpPr/>
            <p:nvPr/>
          </p:nvSpPr>
          <p:spPr>
            <a:xfrm>
              <a:off x="9095740" y="223433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896083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7275840" y="0"/>
              <a:ext cx="402675" cy="596027"/>
              <a:chOff x="8142441" y="0"/>
              <a:chExt cx="402675" cy="596027"/>
            </a:xfrm>
          </p:grpSpPr>
          <p:grpSp>
            <p:nvGrpSpPr>
              <p:cNvPr id="93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5" name="직선 연결선 9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타원 9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4" name="TextBox 93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11" name="그룹 10"/>
          <p:cNvGrpSpPr/>
          <p:nvPr/>
        </p:nvGrpSpPr>
        <p:grpSpPr>
          <a:xfrm>
            <a:off x="7298563" y="262770"/>
            <a:ext cx="2522513" cy="333257"/>
            <a:chOff x="7298563" y="262770"/>
            <a:chExt cx="2522513" cy="333257"/>
          </a:xfrm>
        </p:grpSpPr>
        <p:sp>
          <p:nvSpPr>
            <p:cNvPr id="10" name="직사각형 9">
              <a:hlinkClick r:id="rId4" action="ppaction://hlinksldjump"/>
            </p:cNvPr>
            <p:cNvSpPr/>
            <p:nvPr/>
          </p:nvSpPr>
          <p:spPr>
            <a:xfrm>
              <a:off x="7298563" y="262770"/>
              <a:ext cx="369700" cy="3332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hlinkClick r:id="rId5" action="ppaction://hlinksldjump"/>
            </p:cNvPr>
            <p:cNvSpPr/>
            <p:nvPr/>
          </p:nvSpPr>
          <p:spPr>
            <a:xfrm>
              <a:off x="7729126" y="262770"/>
              <a:ext cx="369700" cy="3332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hlinkClick r:id="rId6" action="ppaction://hlinksldjump"/>
            </p:cNvPr>
            <p:cNvSpPr/>
            <p:nvPr/>
          </p:nvSpPr>
          <p:spPr>
            <a:xfrm>
              <a:off x="8159689" y="262770"/>
              <a:ext cx="369700" cy="3332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hlinkClick r:id="rId7" action="ppaction://hlinksldjump"/>
            </p:cNvPr>
            <p:cNvSpPr/>
            <p:nvPr/>
          </p:nvSpPr>
          <p:spPr>
            <a:xfrm>
              <a:off x="8590252" y="262770"/>
              <a:ext cx="369700" cy="3332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hlinkClick r:id="rId8" action="ppaction://hlinksldjump"/>
            </p:cNvPr>
            <p:cNvSpPr/>
            <p:nvPr/>
          </p:nvSpPr>
          <p:spPr>
            <a:xfrm>
              <a:off x="9020815" y="262770"/>
              <a:ext cx="369700" cy="3332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hlinkClick r:id="rId9" action="ppaction://hlinksldjump"/>
            </p:cNvPr>
            <p:cNvSpPr/>
            <p:nvPr/>
          </p:nvSpPr>
          <p:spPr>
            <a:xfrm>
              <a:off x="9451376" y="262770"/>
              <a:ext cx="369700" cy="3332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1" name="모서리가 둥근 사각형 설명선 100"/>
          <p:cNvSpPr/>
          <p:nvPr/>
        </p:nvSpPr>
        <p:spPr>
          <a:xfrm>
            <a:off x="4632793" y="78558"/>
            <a:ext cx="2336431" cy="269632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 52~55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 익힘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』 36~37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747" y="1761949"/>
            <a:ext cx="984153" cy="322394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418" y="1760385"/>
            <a:ext cx="3241312" cy="3224341"/>
          </a:xfrm>
          <a:prstGeom prst="rect">
            <a:avLst/>
          </a:prstGeom>
        </p:spPr>
      </p:pic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613943" y="987379"/>
            <a:ext cx="8736074" cy="400110"/>
            <a:chOff x="613943" y="1391965"/>
            <a:chExt cx="8736074" cy="400110"/>
          </a:xfrm>
        </p:grpSpPr>
        <p:sp>
          <p:nvSpPr>
            <p:cNvPr id="69" name="TextBox 68"/>
            <p:cNvSpPr txBox="1"/>
            <p:nvPr/>
          </p:nvSpPr>
          <p:spPr>
            <a:xfrm>
              <a:off x="777457" y="1391965"/>
              <a:ext cx="85725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r>
                <a:rPr lang="en-US" altLang="ko-KR" sz="2000" dirty="0">
                  <a:latin typeface="+mn-ea"/>
                  <a:ea typeface="+mn-ea"/>
                </a:rPr>
                <a:t>0.27</a:t>
              </a:r>
              <a:r>
                <a:rPr lang="ko-KR" altLang="en-US" sz="2000" dirty="0">
                  <a:latin typeface="+mn-ea"/>
                  <a:ea typeface="+mn-ea"/>
                </a:rPr>
                <a:t>을 전체 크기가 </a:t>
              </a:r>
              <a:r>
                <a:rPr lang="en-US" altLang="ko-KR" sz="2000" dirty="0">
                  <a:latin typeface="+mn-ea"/>
                  <a:ea typeface="+mn-ea"/>
                </a:rPr>
                <a:t>1</a:t>
              </a:r>
              <a:r>
                <a:rPr lang="ko-KR" altLang="en-US" sz="2000" dirty="0">
                  <a:latin typeface="+mn-ea"/>
                  <a:ea typeface="+mn-ea"/>
                </a:rPr>
                <a:t>인 모눈종이에 나타내 보세요</a:t>
              </a:r>
              <a:r>
                <a:rPr lang="en-US" altLang="ko-KR" sz="2000" dirty="0">
                  <a:latin typeface="+mn-ea"/>
                  <a:ea typeface="+mn-ea"/>
                </a:rPr>
                <a:t>.</a:t>
              </a:r>
              <a:endParaRPr lang="ko-KR" altLang="en-US" sz="2000" dirty="0">
                <a:latin typeface="+mn-ea"/>
                <a:ea typeface="+mn-ea"/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613943" y="1516986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162080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442219" y="0"/>
            <a:ext cx="3450340" cy="721316"/>
            <a:chOff x="6442219" y="0"/>
            <a:chExt cx="3450340" cy="721316"/>
          </a:xfrm>
        </p:grpSpPr>
        <p:grpSp>
          <p:nvGrpSpPr>
            <p:cNvPr id="151" name="그룹 150"/>
            <p:cNvGrpSpPr/>
            <p:nvPr/>
          </p:nvGrpSpPr>
          <p:grpSpPr>
            <a:xfrm>
              <a:off x="8080382" y="0"/>
              <a:ext cx="511679" cy="721316"/>
              <a:chOff x="8521604" y="0"/>
              <a:chExt cx="511679" cy="721316"/>
            </a:xfrm>
          </p:grpSpPr>
          <p:grpSp>
            <p:nvGrpSpPr>
              <p:cNvPr id="152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60" name="직선 연결선 159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타원 16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9" name="TextBox 158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6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167" name="타원 166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8" name="직선 연결선 167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모서리가 둥근 직사각형 168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모서리가 둥근 직사각형 169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모서리가 둥근 직사각형 170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모서리가 둥근 직사각형 171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3" name="그룹 172"/>
            <p:cNvGrpSpPr/>
            <p:nvPr/>
          </p:nvGrpSpPr>
          <p:grpSpPr>
            <a:xfrm>
              <a:off x="8506415" y="0"/>
              <a:ext cx="511679" cy="642918"/>
              <a:chOff x="8519631" y="0"/>
              <a:chExt cx="511679" cy="642918"/>
            </a:xfrm>
          </p:grpSpPr>
          <p:grpSp>
            <p:nvGrpSpPr>
              <p:cNvPr id="174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6" name="직선 연결선 17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타원 17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모서리가 둥근 직사각형 18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모서리가 둥근 직사각형 18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모서리가 둥근 직사각형 18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5" name="TextBox 174"/>
              <p:cNvSpPr txBox="1"/>
              <p:nvPr/>
            </p:nvSpPr>
            <p:spPr>
              <a:xfrm>
                <a:off x="851963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8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644221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85" name="그룹 184"/>
            <p:cNvGrpSpPr/>
            <p:nvPr/>
          </p:nvGrpSpPr>
          <p:grpSpPr>
            <a:xfrm>
              <a:off x="8960830" y="0"/>
              <a:ext cx="511679" cy="642918"/>
              <a:chOff x="8960830" y="0"/>
              <a:chExt cx="511679" cy="642918"/>
            </a:xfrm>
          </p:grpSpPr>
          <p:grpSp>
            <p:nvGrpSpPr>
              <p:cNvPr id="186" name="그룹 185"/>
              <p:cNvGrpSpPr/>
              <p:nvPr/>
            </p:nvGrpSpPr>
            <p:grpSpPr>
              <a:xfrm>
                <a:off x="9030352" y="0"/>
                <a:ext cx="358148" cy="596027"/>
                <a:chOff x="9030352" y="0"/>
                <a:chExt cx="358148" cy="596027"/>
              </a:xfrm>
            </p:grpSpPr>
            <p:cxnSp>
              <p:nvCxnSpPr>
                <p:cNvPr id="188" name="직선 연결선 187"/>
                <p:cNvCxnSpPr/>
                <p:nvPr/>
              </p:nvCxnSpPr>
              <p:spPr>
                <a:xfrm rot="5400000">
                  <a:off x="9164523" y="44410"/>
                  <a:ext cx="89807" cy="987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모서리가 둥근 직사각형 188"/>
                <p:cNvSpPr/>
                <p:nvPr/>
              </p:nvSpPr>
              <p:spPr>
                <a:xfrm>
                  <a:off x="9129835" y="76999"/>
                  <a:ext cx="159182" cy="1223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타원 189"/>
                <p:cNvSpPr/>
                <p:nvPr/>
              </p:nvSpPr>
              <p:spPr>
                <a:xfrm>
                  <a:off x="9030352" y="237879"/>
                  <a:ext cx="358148" cy="3581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모서리가 둥근 직사각형 190"/>
                <p:cNvSpPr/>
                <p:nvPr/>
              </p:nvSpPr>
              <p:spPr>
                <a:xfrm>
                  <a:off x="9095740" y="116452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모서리가 둥근 직사각형 191"/>
                <p:cNvSpPr/>
                <p:nvPr/>
              </p:nvSpPr>
              <p:spPr>
                <a:xfrm>
                  <a:off x="9095740" y="170164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모서리가 둥근 직사각형 192"/>
                <p:cNvSpPr/>
                <p:nvPr/>
              </p:nvSpPr>
              <p:spPr>
                <a:xfrm>
                  <a:off x="9095740" y="223433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7" name="TextBox 186"/>
              <p:cNvSpPr txBox="1"/>
              <p:nvPr/>
            </p:nvSpPr>
            <p:spPr>
              <a:xfrm>
                <a:off x="896083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sp>
          <p:nvSpPr>
            <p:cNvPr id="194" name="TextBox 193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95" name="그룹 194"/>
            <p:cNvGrpSpPr/>
            <p:nvPr/>
          </p:nvGrpSpPr>
          <p:grpSpPr>
            <a:xfrm>
              <a:off x="7275840" y="0"/>
              <a:ext cx="402675" cy="596027"/>
              <a:chOff x="8142441" y="0"/>
              <a:chExt cx="402675" cy="596027"/>
            </a:xfrm>
          </p:grpSpPr>
          <p:grpSp>
            <p:nvGrpSpPr>
              <p:cNvPr id="196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98" name="직선 연결선 19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9" name="모서리가 둥근 직사각형 19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타원 19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모서리가 둥근 직사각형 20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모서리가 둥근 직사각형 20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모서리가 둥근 직사각형 20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7" name="TextBox 196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7645540" y="0"/>
              <a:ext cx="511679" cy="642918"/>
              <a:chOff x="7658756" y="0"/>
              <a:chExt cx="511679" cy="642918"/>
            </a:xfrm>
          </p:grpSpPr>
          <p:grpSp>
            <p:nvGrpSpPr>
              <p:cNvPr id="205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07" name="직선 연결선 20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8" name="모서리가 둥근 직사각형 20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타원 20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0" name="모서리가 둥근 직사각형 20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1" name="모서리가 둥근 직사각형 21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2" name="모서리가 둥근 직사각형 21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6" name="TextBox 205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80" name="직사각형 79">
            <a:hlinkClick r:id="rId5" action="ppaction://hlinksldjump"/>
          </p:cNvPr>
          <p:cNvSpPr/>
          <p:nvPr/>
        </p:nvSpPr>
        <p:spPr>
          <a:xfrm>
            <a:off x="7298563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hlinkClick r:id="rId6" action="ppaction://hlinksldjump"/>
          </p:cNvPr>
          <p:cNvSpPr/>
          <p:nvPr/>
        </p:nvSpPr>
        <p:spPr>
          <a:xfrm>
            <a:off x="7729126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hlinkClick r:id="rId7" action="ppaction://hlinksldjump"/>
          </p:cNvPr>
          <p:cNvSpPr/>
          <p:nvPr/>
        </p:nvSpPr>
        <p:spPr>
          <a:xfrm>
            <a:off x="8590252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hlinkClick r:id="rId8" action="ppaction://hlinksldjump"/>
          </p:cNvPr>
          <p:cNvSpPr/>
          <p:nvPr/>
        </p:nvSpPr>
        <p:spPr>
          <a:xfrm>
            <a:off x="9020815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hlinkClick r:id="rId9" action="ppaction://hlinksldjump"/>
          </p:cNvPr>
          <p:cNvSpPr/>
          <p:nvPr/>
        </p:nvSpPr>
        <p:spPr>
          <a:xfrm>
            <a:off x="9451376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424" y="3354916"/>
            <a:ext cx="1367175" cy="16754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832" y="2109945"/>
            <a:ext cx="2397626" cy="239762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941444" y="2978172"/>
            <a:ext cx="1324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모눈 한 칸의</a:t>
            </a: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크기는 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0.01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이야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102" name="그룹 101"/>
          <p:cNvGrpSpPr/>
          <p:nvPr/>
        </p:nvGrpSpPr>
        <p:grpSpPr>
          <a:xfrm>
            <a:off x="5032054" y="3223252"/>
            <a:ext cx="324000" cy="322933"/>
            <a:chOff x="4964713" y="2475902"/>
            <a:chExt cx="405203" cy="433965"/>
          </a:xfrm>
        </p:grpSpPr>
        <p:sp>
          <p:nvSpPr>
            <p:cNvPr id="103" name="타원 102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5" name="타원 10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6" name="모서리가 둥근 직사각형 85"/>
          <p:cNvSpPr/>
          <p:nvPr/>
        </p:nvSpPr>
        <p:spPr>
          <a:xfrm>
            <a:off x="3008784" y="1777351"/>
            <a:ext cx="360040" cy="356249"/>
          </a:xfrm>
          <a:prstGeom prst="roundRect">
            <a:avLst/>
          </a:prstGeom>
          <a:noFill/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예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67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989016" y="983828"/>
            <a:ext cx="864399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50" b="1" dirty="0">
                <a:latin typeface="+mn-ea"/>
              </a:rPr>
              <a:t>1      </a:t>
            </a:r>
            <a:r>
              <a:rPr lang="ko-KR" altLang="en-US" sz="2250" b="1" dirty="0" smtClean="0">
                <a:latin typeface="+mn-ea"/>
              </a:rPr>
              <a:t>를 </a:t>
            </a:r>
            <a:r>
              <a:rPr lang="ko-KR" altLang="en-US" sz="2250" b="1" dirty="0">
                <a:latin typeface="+mn-ea"/>
              </a:rPr>
              <a:t>소수로 나타내 봅시다</a:t>
            </a:r>
            <a:r>
              <a:rPr lang="en-US" altLang="ko-KR" sz="2250" b="1" dirty="0">
                <a:latin typeface="+mn-ea"/>
              </a:rPr>
              <a:t>.</a:t>
            </a:r>
            <a:endParaRPr lang="ko-KR" altLang="en-US" sz="2250" b="1" dirty="0">
              <a:latin typeface="+mn-ea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560388" y="1011852"/>
            <a:ext cx="381000" cy="400110"/>
            <a:chOff x="452406" y="890570"/>
            <a:chExt cx="381000" cy="400110"/>
          </a:xfrm>
        </p:grpSpPr>
        <p:sp>
          <p:nvSpPr>
            <p:cNvPr id="81" name="타원 80"/>
            <p:cNvSpPr/>
            <p:nvPr/>
          </p:nvSpPr>
          <p:spPr>
            <a:xfrm>
              <a:off x="452406" y="907386"/>
              <a:ext cx="381000" cy="381000"/>
            </a:xfrm>
            <a:prstGeom prst="ellipse">
              <a:avLst/>
            </a:prstGeom>
            <a:solidFill>
              <a:srgbClr val="C8A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 altLang="en-US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71456" y="890570"/>
              <a:ext cx="3175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3</a:t>
              </a:r>
              <a:endParaRPr lang="ko-KR" altLang="en-US" sz="20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613943" y="2111441"/>
            <a:ext cx="8838693" cy="400110"/>
            <a:chOff x="613943" y="2111441"/>
            <a:chExt cx="8838693" cy="400110"/>
          </a:xfrm>
        </p:grpSpPr>
        <p:sp>
          <p:nvSpPr>
            <p:cNvPr id="69" name="TextBox 68"/>
            <p:cNvSpPr txBox="1"/>
            <p:nvPr/>
          </p:nvSpPr>
          <p:spPr>
            <a:xfrm>
              <a:off x="880076" y="2111441"/>
              <a:ext cx="85725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r>
                <a:rPr lang="ko-KR" altLang="en-US" sz="2000" dirty="0">
                  <a:latin typeface="+mn-ea"/>
                  <a:ea typeface="+mn-ea"/>
                </a:rPr>
                <a:t>      </a:t>
              </a:r>
              <a:r>
                <a:rPr lang="ko-KR" altLang="en-US" sz="2000" dirty="0" err="1" smtClean="0">
                  <a:latin typeface="+mn-ea"/>
                  <a:ea typeface="+mn-ea"/>
                </a:rPr>
                <a:t>를</a:t>
              </a:r>
              <a:r>
                <a:rPr lang="ko-KR" altLang="en-US" sz="2000" dirty="0" smtClean="0">
                  <a:latin typeface="+mn-ea"/>
                  <a:ea typeface="+mn-ea"/>
                </a:rPr>
                <a:t> </a:t>
              </a:r>
              <a:r>
                <a:rPr lang="ko-KR" altLang="en-US" sz="2000" dirty="0">
                  <a:latin typeface="+mn-ea"/>
                  <a:ea typeface="+mn-ea"/>
                </a:rPr>
                <a:t>소수로 나타내 보세요</a:t>
              </a:r>
              <a:r>
                <a:rPr lang="en-US" altLang="ko-KR" sz="2000" dirty="0">
                  <a:latin typeface="+mn-ea"/>
                  <a:ea typeface="+mn-ea"/>
                </a:rPr>
                <a:t>.</a:t>
              </a:r>
              <a:endParaRPr lang="ko-KR" altLang="en-US" sz="2000" dirty="0">
                <a:latin typeface="+mn-ea"/>
                <a:ea typeface="+mn-ea"/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613943" y="2232000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1" name="모서리가 둥근 직사각형 180"/>
          <p:cNvSpPr/>
          <p:nvPr/>
        </p:nvSpPr>
        <p:spPr>
          <a:xfrm>
            <a:off x="560387" y="2718527"/>
            <a:ext cx="8785225" cy="792000"/>
          </a:xfrm>
          <a:prstGeom prst="roundRect">
            <a:avLst>
              <a:gd name="adj" fmla="val 8134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791393" y="2865228"/>
            <a:ext cx="8332097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0.65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입니다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560387" y="4871011"/>
            <a:ext cx="8785225" cy="792000"/>
          </a:xfrm>
          <a:prstGeom prst="roundRect">
            <a:avLst>
              <a:gd name="adj" fmla="val 8134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791393" y="5017712"/>
            <a:ext cx="8332097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과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0.65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이므로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1.65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로 나타낼 수 있습니다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442219" y="0"/>
            <a:ext cx="3450340" cy="721316"/>
            <a:chOff x="6442219" y="0"/>
            <a:chExt cx="3450340" cy="721316"/>
          </a:xfrm>
        </p:grpSpPr>
        <p:grpSp>
          <p:nvGrpSpPr>
            <p:cNvPr id="124" name="그룹 123"/>
            <p:cNvGrpSpPr/>
            <p:nvPr/>
          </p:nvGrpSpPr>
          <p:grpSpPr>
            <a:xfrm>
              <a:off x="8074723" y="0"/>
              <a:ext cx="511679" cy="642918"/>
              <a:chOff x="8087939" y="0"/>
              <a:chExt cx="511679" cy="642918"/>
            </a:xfrm>
          </p:grpSpPr>
          <p:grpSp>
            <p:nvGrpSpPr>
              <p:cNvPr id="125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7" name="직선 연결선 12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타원 13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6" name="TextBox 125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8513905" y="0"/>
              <a:ext cx="511679" cy="721316"/>
              <a:chOff x="8954744" y="0"/>
              <a:chExt cx="511679" cy="721316"/>
            </a:xfrm>
          </p:grpSpPr>
          <p:grpSp>
            <p:nvGrpSpPr>
              <p:cNvPr id="140" name="그룹 77"/>
              <p:cNvGrpSpPr/>
              <p:nvPr/>
            </p:nvGrpSpPr>
            <p:grpSpPr>
              <a:xfrm>
                <a:off x="9026554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54" name="직선 연결선 153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타원 15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3" name="TextBox 152"/>
              <p:cNvSpPr txBox="1"/>
              <p:nvPr/>
            </p:nvSpPr>
            <p:spPr>
              <a:xfrm>
                <a:off x="895474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7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44221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80" name="그룹 179"/>
            <p:cNvGrpSpPr/>
            <p:nvPr/>
          </p:nvGrpSpPr>
          <p:grpSpPr>
            <a:xfrm>
              <a:off x="9030352" y="0"/>
              <a:ext cx="358148" cy="596027"/>
              <a:chOff x="9030352" y="0"/>
              <a:chExt cx="358148" cy="596027"/>
            </a:xfrm>
          </p:grpSpPr>
          <p:cxnSp>
            <p:nvCxnSpPr>
              <p:cNvPr id="183" name="직선 연결선 182"/>
              <p:cNvCxnSpPr/>
              <p:nvPr/>
            </p:nvCxnSpPr>
            <p:spPr>
              <a:xfrm rot="5400000">
                <a:off x="9164523" y="44410"/>
                <a:ext cx="89807" cy="98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모서리가 둥근 직사각형 184"/>
              <p:cNvSpPr/>
              <p:nvPr/>
            </p:nvSpPr>
            <p:spPr>
              <a:xfrm>
                <a:off x="9129835" y="76999"/>
                <a:ext cx="159182" cy="12232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/>
              <p:cNvSpPr/>
              <p:nvPr/>
            </p:nvSpPr>
            <p:spPr>
              <a:xfrm>
                <a:off x="9030352" y="237879"/>
                <a:ext cx="358148" cy="358148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모서리가 둥근 직사각형 186"/>
              <p:cNvSpPr/>
              <p:nvPr/>
            </p:nvSpPr>
            <p:spPr>
              <a:xfrm>
                <a:off x="9095740" y="116452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모서리가 둥근 직사각형 187"/>
              <p:cNvSpPr/>
              <p:nvPr/>
            </p:nvSpPr>
            <p:spPr>
              <a:xfrm>
                <a:off x="9095740" y="170164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모서리가 둥근 직사각형 188"/>
              <p:cNvSpPr/>
              <p:nvPr/>
            </p:nvSpPr>
            <p:spPr>
              <a:xfrm>
                <a:off x="9095740" y="223433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TextBox 189"/>
            <p:cNvSpPr txBox="1"/>
            <p:nvPr/>
          </p:nvSpPr>
          <p:spPr>
            <a:xfrm>
              <a:off x="896083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91" name="그룹 190"/>
            <p:cNvGrpSpPr/>
            <p:nvPr/>
          </p:nvGrpSpPr>
          <p:grpSpPr>
            <a:xfrm>
              <a:off x="9380880" y="0"/>
              <a:ext cx="511679" cy="642918"/>
              <a:chOff x="9380880" y="0"/>
              <a:chExt cx="511679" cy="642918"/>
            </a:xfrm>
          </p:grpSpPr>
          <p:grpSp>
            <p:nvGrpSpPr>
              <p:cNvPr id="192" name="그룹 75"/>
              <p:cNvGrpSpPr/>
              <p:nvPr/>
            </p:nvGrpSpPr>
            <p:grpSpPr>
              <a:xfrm>
                <a:off x="9457645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94" name="타원 19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95" name="직선 연결선 19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6" name="모서리가 둥근 직사각형 19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모서리가 둥근 직사각형 19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모서리가 둥근 직사각형 19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모서리가 둥근 직사각형 19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3" name="TextBox 192"/>
              <p:cNvSpPr txBox="1"/>
              <p:nvPr/>
            </p:nvSpPr>
            <p:spPr>
              <a:xfrm>
                <a:off x="938088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00" name="그룹 199"/>
            <p:cNvGrpSpPr/>
            <p:nvPr/>
          </p:nvGrpSpPr>
          <p:grpSpPr>
            <a:xfrm>
              <a:off x="7275840" y="0"/>
              <a:ext cx="402675" cy="596027"/>
              <a:chOff x="8142441" y="0"/>
              <a:chExt cx="402675" cy="596027"/>
            </a:xfrm>
          </p:grpSpPr>
          <p:grpSp>
            <p:nvGrpSpPr>
              <p:cNvPr id="201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04" name="직선 연결선 20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" name="모서리가 둥근 직사각형 20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타원 20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모서리가 둥근 직사각형 20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모서리가 둥근 직사각형 20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모서리가 둥근 직사각형 20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3" name="TextBox 202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10" name="그룹 209"/>
            <p:cNvGrpSpPr/>
            <p:nvPr/>
          </p:nvGrpSpPr>
          <p:grpSpPr>
            <a:xfrm>
              <a:off x="7645540" y="0"/>
              <a:ext cx="511679" cy="642918"/>
              <a:chOff x="7658756" y="0"/>
              <a:chExt cx="511679" cy="642918"/>
            </a:xfrm>
          </p:grpSpPr>
          <p:grpSp>
            <p:nvGrpSpPr>
              <p:cNvPr id="211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13" name="직선 연결선 21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4" name="모서리가 둥근 직사각형 21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타원 21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모서리가 둥근 직사각형 21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모서리가 둥근 직사각형 21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모서리가 둥근 직사각형 21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2" name="TextBox 211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15" name="직사각형 114">
            <a:hlinkClick r:id="rId3" action="ppaction://hlinksldjump"/>
          </p:cNvPr>
          <p:cNvSpPr/>
          <p:nvPr/>
        </p:nvSpPr>
        <p:spPr>
          <a:xfrm>
            <a:off x="7298563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hlinkClick r:id="rId4" action="ppaction://hlinksldjump"/>
          </p:cNvPr>
          <p:cNvSpPr/>
          <p:nvPr/>
        </p:nvSpPr>
        <p:spPr>
          <a:xfrm>
            <a:off x="7729126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hlinkClick r:id="rId5" action="ppaction://hlinksldjump"/>
          </p:cNvPr>
          <p:cNvSpPr/>
          <p:nvPr/>
        </p:nvSpPr>
        <p:spPr>
          <a:xfrm>
            <a:off x="8159689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hlinkClick r:id="rId6" action="ppaction://hlinksldjump"/>
          </p:cNvPr>
          <p:cNvSpPr/>
          <p:nvPr/>
        </p:nvSpPr>
        <p:spPr>
          <a:xfrm>
            <a:off x="9020815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hlinkClick r:id="rId7" action="ppaction://hlinksldjump"/>
          </p:cNvPr>
          <p:cNvSpPr/>
          <p:nvPr/>
        </p:nvSpPr>
        <p:spPr>
          <a:xfrm>
            <a:off x="9451376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989149"/>
              </p:ext>
            </p:extLst>
          </p:nvPr>
        </p:nvGraphicFramePr>
        <p:xfrm>
          <a:off x="1280656" y="831600"/>
          <a:ext cx="503992" cy="7317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39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5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65</a:t>
                      </a:r>
                      <a:endParaRPr lang="ko-KR" altLang="en-US" sz="225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5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lang="ko-KR" altLang="en-US" sz="225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289867"/>
              </p:ext>
            </p:extLst>
          </p:nvPr>
        </p:nvGraphicFramePr>
        <p:xfrm>
          <a:off x="992624" y="1964824"/>
          <a:ext cx="50399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39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65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41" name="그룹 140"/>
          <p:cNvGrpSpPr/>
          <p:nvPr/>
        </p:nvGrpSpPr>
        <p:grpSpPr>
          <a:xfrm>
            <a:off x="613943" y="4280648"/>
            <a:ext cx="8838693" cy="400110"/>
            <a:chOff x="613943" y="2111441"/>
            <a:chExt cx="8838693" cy="400110"/>
          </a:xfrm>
        </p:grpSpPr>
        <p:sp>
          <p:nvSpPr>
            <p:cNvPr id="142" name="TextBox 141"/>
            <p:cNvSpPr txBox="1"/>
            <p:nvPr/>
          </p:nvSpPr>
          <p:spPr>
            <a:xfrm>
              <a:off x="880076" y="2111441"/>
              <a:ext cx="85725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r>
                <a:rPr lang="en-US" altLang="ko-KR" sz="2000" dirty="0">
                  <a:latin typeface="+mn-ea"/>
                  <a:ea typeface="+mn-ea"/>
                </a:rPr>
                <a:t>1</a:t>
              </a:r>
              <a:r>
                <a:rPr lang="ko-KR" altLang="en-US" sz="2000" dirty="0">
                  <a:latin typeface="+mn-ea"/>
                  <a:ea typeface="+mn-ea"/>
                </a:rPr>
                <a:t>      </a:t>
              </a:r>
              <a:r>
                <a:rPr lang="ko-KR" altLang="en-US" sz="2000" dirty="0" smtClean="0">
                  <a:latin typeface="+mn-ea"/>
                  <a:ea typeface="+mn-ea"/>
                </a:rPr>
                <a:t>를 </a:t>
              </a:r>
              <a:r>
                <a:rPr lang="ko-KR" altLang="en-US" sz="2000" dirty="0">
                  <a:latin typeface="+mn-ea"/>
                  <a:ea typeface="+mn-ea"/>
                </a:rPr>
                <a:t>소수로 어떻게 나타낼 수 있을까요</a:t>
              </a:r>
              <a:r>
                <a:rPr lang="en-US" altLang="ko-KR" sz="2000" dirty="0">
                  <a:latin typeface="+mn-ea"/>
                  <a:ea typeface="+mn-ea"/>
                </a:rPr>
                <a:t>?</a:t>
              </a:r>
              <a:endParaRPr lang="ko-KR" altLang="en-US" sz="2000" dirty="0">
                <a:latin typeface="+mn-ea"/>
                <a:ea typeface="+mn-ea"/>
              </a:endParaRPr>
            </a:p>
          </p:txBody>
        </p:sp>
        <p:sp>
          <p:nvSpPr>
            <p:cNvPr id="143" name="타원 142"/>
            <p:cNvSpPr/>
            <p:nvPr/>
          </p:nvSpPr>
          <p:spPr>
            <a:xfrm>
              <a:off x="613943" y="2229993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144" name="표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310964"/>
              </p:ext>
            </p:extLst>
          </p:nvPr>
        </p:nvGraphicFramePr>
        <p:xfrm>
          <a:off x="1136640" y="4134031"/>
          <a:ext cx="50399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39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65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3" name="그룹 33"/>
          <p:cNvGrpSpPr/>
          <p:nvPr/>
        </p:nvGrpSpPr>
        <p:grpSpPr>
          <a:xfrm>
            <a:off x="4791000" y="2958733"/>
            <a:ext cx="324000" cy="324000"/>
            <a:chOff x="4964713" y="2475902"/>
            <a:chExt cx="405203" cy="405203"/>
          </a:xfrm>
        </p:grpSpPr>
        <p:sp>
          <p:nvSpPr>
            <p:cNvPr id="104" name="타원 103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8" name="타원 10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33"/>
          <p:cNvGrpSpPr/>
          <p:nvPr/>
        </p:nvGrpSpPr>
        <p:grpSpPr>
          <a:xfrm>
            <a:off x="4791000" y="5105011"/>
            <a:ext cx="324000" cy="324000"/>
            <a:chOff x="4964713" y="2475902"/>
            <a:chExt cx="405203" cy="405203"/>
          </a:xfrm>
        </p:grpSpPr>
        <p:sp>
          <p:nvSpPr>
            <p:cNvPr id="116" name="타원 11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2" name="타원 12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949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181" grpId="0" animBg="1"/>
      <p:bldP spid="182" grpId="0"/>
      <p:bldP spid="202" grpId="0" animBg="1"/>
      <p:bldP spid="1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52" y="1409073"/>
            <a:ext cx="5487274" cy="530864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064" y="6185646"/>
            <a:ext cx="3631872" cy="360822"/>
          </a:xfrm>
          <a:prstGeom prst="rect">
            <a:avLst/>
          </a:prstGeom>
        </p:spPr>
      </p:pic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6442219" y="0"/>
            <a:ext cx="3450340" cy="721316"/>
            <a:chOff x="6442219" y="0"/>
            <a:chExt cx="3450340" cy="721316"/>
          </a:xfrm>
        </p:grpSpPr>
        <p:grpSp>
          <p:nvGrpSpPr>
            <p:cNvPr id="210" name="그룹 209"/>
            <p:cNvGrpSpPr/>
            <p:nvPr/>
          </p:nvGrpSpPr>
          <p:grpSpPr>
            <a:xfrm>
              <a:off x="8074723" y="0"/>
              <a:ext cx="511679" cy="642918"/>
              <a:chOff x="8087939" y="0"/>
              <a:chExt cx="511679" cy="642918"/>
            </a:xfrm>
          </p:grpSpPr>
          <p:grpSp>
            <p:nvGrpSpPr>
              <p:cNvPr id="211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13" name="직선 연결선 21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4" name="모서리가 둥근 직사각형 21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타원 21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모서리가 둥근 직사각형 21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모서리가 둥근 직사각형 21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모서리가 둥근 직사각형 21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2" name="TextBox 211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19" name="그룹 218"/>
            <p:cNvGrpSpPr/>
            <p:nvPr/>
          </p:nvGrpSpPr>
          <p:grpSpPr>
            <a:xfrm>
              <a:off x="8513905" y="0"/>
              <a:ext cx="511679" cy="721316"/>
              <a:chOff x="8954744" y="0"/>
              <a:chExt cx="511679" cy="721316"/>
            </a:xfrm>
          </p:grpSpPr>
          <p:grpSp>
            <p:nvGrpSpPr>
              <p:cNvPr id="220" name="그룹 77"/>
              <p:cNvGrpSpPr/>
              <p:nvPr/>
            </p:nvGrpSpPr>
            <p:grpSpPr>
              <a:xfrm>
                <a:off x="9026554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22" name="직선 연결선 221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3" name="모서리가 둥근 직사각형 22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타원 22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5" name="모서리가 둥근 직사각형 22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6" name="모서리가 둥근 직사각형 22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모서리가 둥근 직사각형 22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1" name="TextBox 220"/>
              <p:cNvSpPr txBox="1"/>
              <p:nvPr/>
            </p:nvSpPr>
            <p:spPr>
              <a:xfrm>
                <a:off x="895474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22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644221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229" name="그룹 228"/>
            <p:cNvGrpSpPr/>
            <p:nvPr/>
          </p:nvGrpSpPr>
          <p:grpSpPr>
            <a:xfrm>
              <a:off x="9030352" y="0"/>
              <a:ext cx="358148" cy="596027"/>
              <a:chOff x="9030352" y="0"/>
              <a:chExt cx="358148" cy="596027"/>
            </a:xfrm>
          </p:grpSpPr>
          <p:cxnSp>
            <p:nvCxnSpPr>
              <p:cNvPr id="230" name="직선 연결선 229"/>
              <p:cNvCxnSpPr/>
              <p:nvPr/>
            </p:nvCxnSpPr>
            <p:spPr>
              <a:xfrm rot="5400000">
                <a:off x="9164523" y="44410"/>
                <a:ext cx="89807" cy="98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모서리가 둥근 직사각형 230"/>
              <p:cNvSpPr/>
              <p:nvPr/>
            </p:nvSpPr>
            <p:spPr>
              <a:xfrm>
                <a:off x="9129835" y="76999"/>
                <a:ext cx="159182" cy="12232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타원 231"/>
              <p:cNvSpPr/>
              <p:nvPr/>
            </p:nvSpPr>
            <p:spPr>
              <a:xfrm>
                <a:off x="9030352" y="237879"/>
                <a:ext cx="358148" cy="358148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모서리가 둥근 직사각형 232"/>
              <p:cNvSpPr/>
              <p:nvPr/>
            </p:nvSpPr>
            <p:spPr>
              <a:xfrm>
                <a:off x="9095740" y="116452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모서리가 둥근 직사각형 233"/>
              <p:cNvSpPr/>
              <p:nvPr/>
            </p:nvSpPr>
            <p:spPr>
              <a:xfrm>
                <a:off x="9095740" y="170164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모서리가 둥근 직사각형 234"/>
              <p:cNvSpPr/>
              <p:nvPr/>
            </p:nvSpPr>
            <p:spPr>
              <a:xfrm>
                <a:off x="9095740" y="223433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6" name="TextBox 235"/>
            <p:cNvSpPr txBox="1"/>
            <p:nvPr/>
          </p:nvSpPr>
          <p:spPr>
            <a:xfrm>
              <a:off x="896083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237" name="그룹 236"/>
            <p:cNvGrpSpPr/>
            <p:nvPr/>
          </p:nvGrpSpPr>
          <p:grpSpPr>
            <a:xfrm>
              <a:off x="9380880" y="0"/>
              <a:ext cx="511679" cy="642918"/>
              <a:chOff x="9380880" y="0"/>
              <a:chExt cx="511679" cy="642918"/>
            </a:xfrm>
          </p:grpSpPr>
          <p:grpSp>
            <p:nvGrpSpPr>
              <p:cNvPr id="238" name="그룹 75"/>
              <p:cNvGrpSpPr/>
              <p:nvPr/>
            </p:nvGrpSpPr>
            <p:grpSpPr>
              <a:xfrm>
                <a:off x="9457645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240" name="타원 23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41" name="직선 연결선 24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2" name="모서리가 둥근 직사각형 24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모서리가 둥근 직사각형 24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모서리가 둥근 직사각형 24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모서리가 둥근 직사각형 24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39" name="TextBox 238"/>
              <p:cNvSpPr txBox="1"/>
              <p:nvPr/>
            </p:nvSpPr>
            <p:spPr>
              <a:xfrm>
                <a:off x="938088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46" name="그룹 245"/>
            <p:cNvGrpSpPr/>
            <p:nvPr/>
          </p:nvGrpSpPr>
          <p:grpSpPr>
            <a:xfrm>
              <a:off x="7275840" y="0"/>
              <a:ext cx="402675" cy="596027"/>
              <a:chOff x="8142441" y="0"/>
              <a:chExt cx="402675" cy="596027"/>
            </a:xfrm>
          </p:grpSpPr>
          <p:grpSp>
            <p:nvGrpSpPr>
              <p:cNvPr id="24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49" name="직선 연결선 24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0" name="모서리가 둥근 직사각형 24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1" name="타원 25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2" name="모서리가 둥근 직사각형 25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3" name="모서리가 둥근 직사각형 25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4" name="모서리가 둥근 직사각형 25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8" name="TextBox 247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55" name="그룹 254"/>
            <p:cNvGrpSpPr/>
            <p:nvPr/>
          </p:nvGrpSpPr>
          <p:grpSpPr>
            <a:xfrm>
              <a:off x="7645540" y="0"/>
              <a:ext cx="511679" cy="642918"/>
              <a:chOff x="7658756" y="0"/>
              <a:chExt cx="511679" cy="642918"/>
            </a:xfrm>
          </p:grpSpPr>
          <p:grpSp>
            <p:nvGrpSpPr>
              <p:cNvPr id="256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58" name="직선 연결선 25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9" name="모서리가 둥근 직사각형 25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0" name="타원 25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1" name="모서리가 둥근 직사각형 26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2" name="모서리가 둥근 직사각형 26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3" name="모서리가 둥근 직사각형 26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7" name="TextBox 256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79" name="직사각형 78">
            <a:hlinkClick r:id="rId5" action="ppaction://hlinksldjump"/>
          </p:cNvPr>
          <p:cNvSpPr/>
          <p:nvPr/>
        </p:nvSpPr>
        <p:spPr>
          <a:xfrm>
            <a:off x="7298563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hlinkClick r:id="rId6" action="ppaction://hlinksldjump"/>
          </p:cNvPr>
          <p:cNvSpPr/>
          <p:nvPr/>
        </p:nvSpPr>
        <p:spPr>
          <a:xfrm>
            <a:off x="7729126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hlinkClick r:id="rId7" action="ppaction://hlinksldjump"/>
          </p:cNvPr>
          <p:cNvSpPr/>
          <p:nvPr/>
        </p:nvSpPr>
        <p:spPr>
          <a:xfrm>
            <a:off x="8159689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hlinkClick r:id="rId8" action="ppaction://hlinksldjump"/>
          </p:cNvPr>
          <p:cNvSpPr/>
          <p:nvPr/>
        </p:nvSpPr>
        <p:spPr>
          <a:xfrm>
            <a:off x="9020815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hlinkClick r:id="rId9" action="ppaction://hlinksldjump"/>
          </p:cNvPr>
          <p:cNvSpPr/>
          <p:nvPr/>
        </p:nvSpPr>
        <p:spPr>
          <a:xfrm>
            <a:off x="9451376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/>
          <p:cNvGrpSpPr/>
          <p:nvPr/>
        </p:nvGrpSpPr>
        <p:grpSpPr>
          <a:xfrm>
            <a:off x="979552" y="951111"/>
            <a:ext cx="2239111" cy="438582"/>
            <a:chOff x="1003954" y="985417"/>
            <a:chExt cx="2239111" cy="438582"/>
          </a:xfrm>
        </p:grpSpPr>
        <p:sp>
          <p:nvSpPr>
            <p:cNvPr id="86" name="TextBox 85"/>
            <p:cNvSpPr txBox="1"/>
            <p:nvPr/>
          </p:nvSpPr>
          <p:spPr>
            <a:xfrm>
              <a:off x="1227770" y="985417"/>
              <a:ext cx="2015295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50" b="1" dirty="0">
                  <a:latin typeface="+mn-ea"/>
                </a:rPr>
                <a:t>1.65 </a:t>
              </a:r>
              <a:r>
                <a:rPr lang="ko-KR" altLang="en-US" sz="2250" b="1" dirty="0">
                  <a:latin typeface="+mn-ea"/>
                </a:rPr>
                <a:t>알아보기</a:t>
              </a:r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1003954" y="1075070"/>
              <a:ext cx="261818" cy="287124"/>
              <a:chOff x="1003954" y="1075070"/>
              <a:chExt cx="261818" cy="287124"/>
            </a:xfrm>
          </p:grpSpPr>
          <p:sp>
            <p:nvSpPr>
              <p:cNvPr id="88" name="타원 87"/>
              <p:cNvSpPr/>
              <p:nvPr/>
            </p:nvSpPr>
            <p:spPr>
              <a:xfrm>
                <a:off x="1003954" y="1124177"/>
                <a:ext cx="261818" cy="238017"/>
              </a:xfrm>
              <a:prstGeom prst="ellipse">
                <a:avLst/>
              </a:prstGeom>
              <a:solidFill>
                <a:schemeClr val="bg1">
                  <a:lumMod val="75000"/>
                  <a:alpha val="47843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1003954" y="1075070"/>
                <a:ext cx="261818" cy="2618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1085051" y="1093403"/>
                <a:ext cx="115444" cy="57722"/>
              </a:xfrm>
              <a:prstGeom prst="ellipse">
                <a:avLst/>
              </a:prstGeom>
              <a:solidFill>
                <a:srgbClr val="FAC09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1074611" y="1144779"/>
                <a:ext cx="120504" cy="1224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r="80297" b="-2"/>
          <a:stretch/>
        </p:blipFill>
        <p:spPr>
          <a:xfrm>
            <a:off x="4137478" y="1664521"/>
            <a:ext cx="246861" cy="161321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04" t="2" r="-3451" b="-2"/>
          <a:stretch/>
        </p:blipFill>
        <p:spPr>
          <a:xfrm>
            <a:off x="4865087" y="1664521"/>
            <a:ext cx="591969" cy="161321"/>
          </a:xfrm>
          <a:prstGeom prst="rect">
            <a:avLst/>
          </a:prstGeom>
        </p:spPr>
      </p:pic>
      <p:grpSp>
        <p:nvGrpSpPr>
          <p:cNvPr id="91" name="그룹 90"/>
          <p:cNvGrpSpPr/>
          <p:nvPr/>
        </p:nvGrpSpPr>
        <p:grpSpPr>
          <a:xfrm>
            <a:off x="4172694" y="1644923"/>
            <a:ext cx="201177" cy="200515"/>
            <a:chOff x="4964713" y="2475902"/>
            <a:chExt cx="405203" cy="433965"/>
          </a:xfrm>
        </p:grpSpPr>
        <p:sp>
          <p:nvSpPr>
            <p:cNvPr id="92" name="타원 91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7" name="타원 10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5060482" y="1644923"/>
            <a:ext cx="201177" cy="200515"/>
            <a:chOff x="4964713" y="2475902"/>
            <a:chExt cx="405203" cy="433965"/>
          </a:xfrm>
        </p:grpSpPr>
        <p:sp>
          <p:nvSpPr>
            <p:cNvPr id="117" name="타원 116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9" name="타원 11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355" b="66667"/>
          <a:stretch/>
        </p:blipFill>
        <p:spPr>
          <a:xfrm>
            <a:off x="4818798" y="5438674"/>
            <a:ext cx="114359" cy="215909"/>
          </a:xfrm>
          <a:prstGeom prst="rect">
            <a:avLst/>
          </a:prstGeom>
        </p:spPr>
      </p:pic>
      <p:pic>
        <p:nvPicPr>
          <p:cNvPr id="120" name="그림 119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3351" r="14780" b="33316"/>
          <a:stretch/>
        </p:blipFill>
        <p:spPr>
          <a:xfrm>
            <a:off x="5127366" y="5652740"/>
            <a:ext cx="216000" cy="215909"/>
          </a:xfrm>
          <a:prstGeom prst="rect">
            <a:avLst/>
          </a:prstGeom>
        </p:spPr>
      </p:pic>
      <p:pic>
        <p:nvPicPr>
          <p:cNvPr id="121" name="그림 120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37" t="66895" r="-3004" b="-228"/>
          <a:stretch/>
        </p:blipFill>
        <p:spPr>
          <a:xfrm>
            <a:off x="5105088" y="5859595"/>
            <a:ext cx="324873" cy="215909"/>
          </a:xfrm>
          <a:prstGeom prst="rect">
            <a:avLst/>
          </a:prstGeom>
        </p:spPr>
      </p:pic>
      <p:grpSp>
        <p:nvGrpSpPr>
          <p:cNvPr id="122" name="그룹 121"/>
          <p:cNvGrpSpPr/>
          <p:nvPr/>
        </p:nvGrpSpPr>
        <p:grpSpPr>
          <a:xfrm>
            <a:off x="4808984" y="5438674"/>
            <a:ext cx="201177" cy="200515"/>
            <a:chOff x="4964713" y="2475902"/>
            <a:chExt cx="405203" cy="433965"/>
          </a:xfrm>
        </p:grpSpPr>
        <p:sp>
          <p:nvSpPr>
            <p:cNvPr id="123" name="타원 122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5" name="타원 12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5127366" y="5668134"/>
            <a:ext cx="201177" cy="200515"/>
            <a:chOff x="4964713" y="2475902"/>
            <a:chExt cx="405203" cy="433965"/>
          </a:xfrm>
        </p:grpSpPr>
        <p:sp>
          <p:nvSpPr>
            <p:cNvPr id="127" name="타원 126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9" name="타원 12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5166000" y="5892781"/>
            <a:ext cx="201177" cy="200515"/>
            <a:chOff x="4964713" y="2475902"/>
            <a:chExt cx="405203" cy="433965"/>
          </a:xfrm>
        </p:grpSpPr>
        <p:sp>
          <p:nvSpPr>
            <p:cNvPr id="131" name="타원 130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3" name="타원 13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5127366" y="6291797"/>
            <a:ext cx="201177" cy="200515"/>
            <a:chOff x="4964713" y="2475902"/>
            <a:chExt cx="405203" cy="433965"/>
          </a:xfrm>
        </p:grpSpPr>
        <p:sp>
          <p:nvSpPr>
            <p:cNvPr id="136" name="타원 135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8" name="타원 13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278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661" y="2933019"/>
            <a:ext cx="2596678" cy="2512205"/>
          </a:xfrm>
          <a:prstGeom prst="rect">
            <a:avLst/>
          </a:prstGeom>
        </p:spPr>
      </p:pic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6442219" y="0"/>
            <a:ext cx="3450340" cy="721316"/>
            <a:chOff x="6442219" y="0"/>
            <a:chExt cx="3450340" cy="721316"/>
          </a:xfrm>
        </p:grpSpPr>
        <p:grpSp>
          <p:nvGrpSpPr>
            <p:cNvPr id="68" name="그룹 67"/>
            <p:cNvGrpSpPr/>
            <p:nvPr/>
          </p:nvGrpSpPr>
          <p:grpSpPr>
            <a:xfrm>
              <a:off x="8952105" y="0"/>
              <a:ext cx="511679" cy="721316"/>
              <a:chOff x="8954744" y="0"/>
              <a:chExt cx="511679" cy="721316"/>
            </a:xfrm>
          </p:grpSpPr>
          <p:grpSp>
            <p:nvGrpSpPr>
              <p:cNvPr id="69" name="그룹 77"/>
              <p:cNvGrpSpPr/>
              <p:nvPr/>
            </p:nvGrpSpPr>
            <p:grpSpPr>
              <a:xfrm>
                <a:off x="9026554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75" name="직선 연결선 7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모서리가 둥근 직사각형 7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타원 7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모서리가 둥근 직사각형 7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모서리가 둥근 직사각형 79"/>
                <p:cNvSpPr/>
                <p:nvPr/>
              </p:nvSpPr>
              <p:spPr>
                <a:xfrm>
                  <a:off x="5791412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모서리가 둥근 직사각형 8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0" name="TextBox 69"/>
              <p:cNvSpPr txBox="1"/>
              <p:nvPr/>
            </p:nvSpPr>
            <p:spPr>
              <a:xfrm>
                <a:off x="895474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8074723" y="0"/>
              <a:ext cx="511679" cy="642918"/>
              <a:chOff x="8087939" y="0"/>
              <a:chExt cx="511679" cy="642918"/>
            </a:xfrm>
          </p:grpSpPr>
          <p:grpSp>
            <p:nvGrpSpPr>
              <p:cNvPr id="84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6" name="직선 연결선 8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타원 8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5" name="TextBox 84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9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44221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5" name="그룹 94"/>
            <p:cNvGrpSpPr/>
            <p:nvPr/>
          </p:nvGrpSpPr>
          <p:grpSpPr>
            <a:xfrm>
              <a:off x="9380880" y="0"/>
              <a:ext cx="511679" cy="642918"/>
              <a:chOff x="9380880" y="0"/>
              <a:chExt cx="511679" cy="642918"/>
            </a:xfrm>
          </p:grpSpPr>
          <p:grpSp>
            <p:nvGrpSpPr>
              <p:cNvPr id="96" name="그룹 75"/>
              <p:cNvGrpSpPr/>
              <p:nvPr/>
            </p:nvGrpSpPr>
            <p:grpSpPr>
              <a:xfrm>
                <a:off x="9457645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98" name="타원 9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9" name="직선 연결선 9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7" name="TextBox 96"/>
              <p:cNvSpPr txBox="1"/>
              <p:nvPr/>
            </p:nvSpPr>
            <p:spPr>
              <a:xfrm>
                <a:off x="938088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7275840" y="0"/>
              <a:ext cx="402675" cy="596027"/>
              <a:chOff x="8142441" y="0"/>
              <a:chExt cx="402675" cy="596027"/>
            </a:xfrm>
          </p:grpSpPr>
          <p:grpSp>
            <p:nvGrpSpPr>
              <p:cNvPr id="105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7" name="직선 연결선 10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타원 10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>
              <a:off x="7645540" y="0"/>
              <a:ext cx="511679" cy="642918"/>
              <a:chOff x="7658756" y="0"/>
              <a:chExt cx="511679" cy="642918"/>
            </a:xfrm>
          </p:grpSpPr>
          <p:grpSp>
            <p:nvGrpSpPr>
              <p:cNvPr id="163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5" name="직선 연결선 16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타원 16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4" name="TextBox 163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1" name="그룹 170"/>
            <p:cNvGrpSpPr/>
            <p:nvPr/>
          </p:nvGrpSpPr>
          <p:grpSpPr>
            <a:xfrm>
              <a:off x="8506415" y="0"/>
              <a:ext cx="511679" cy="642918"/>
              <a:chOff x="8519631" y="0"/>
              <a:chExt cx="511679" cy="642918"/>
            </a:xfrm>
          </p:grpSpPr>
          <p:grpSp>
            <p:nvGrpSpPr>
              <p:cNvPr id="172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4" name="직선 연결선 17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타원 17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3" name="TextBox 172"/>
              <p:cNvSpPr txBox="1"/>
              <p:nvPr/>
            </p:nvSpPr>
            <p:spPr>
              <a:xfrm>
                <a:off x="851963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33" name="직사각형 132">
            <a:hlinkClick r:id="rId4" action="ppaction://hlinksldjump"/>
          </p:cNvPr>
          <p:cNvSpPr/>
          <p:nvPr/>
        </p:nvSpPr>
        <p:spPr>
          <a:xfrm>
            <a:off x="7298563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hlinkClick r:id="rId5" action="ppaction://hlinksldjump"/>
          </p:cNvPr>
          <p:cNvSpPr/>
          <p:nvPr/>
        </p:nvSpPr>
        <p:spPr>
          <a:xfrm>
            <a:off x="7729126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hlinkClick r:id="rId6" action="ppaction://hlinksldjump"/>
          </p:cNvPr>
          <p:cNvSpPr/>
          <p:nvPr/>
        </p:nvSpPr>
        <p:spPr>
          <a:xfrm>
            <a:off x="8159689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hlinkClick r:id="rId7" action="ppaction://hlinksldjump"/>
          </p:cNvPr>
          <p:cNvSpPr/>
          <p:nvPr/>
        </p:nvSpPr>
        <p:spPr>
          <a:xfrm>
            <a:off x="8590252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hlinkClick r:id="rId8" action="ppaction://hlinksldjump"/>
          </p:cNvPr>
          <p:cNvSpPr/>
          <p:nvPr/>
        </p:nvSpPr>
        <p:spPr>
          <a:xfrm>
            <a:off x="9451376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4" name="그룹 183"/>
          <p:cNvGrpSpPr/>
          <p:nvPr/>
        </p:nvGrpSpPr>
        <p:grpSpPr>
          <a:xfrm>
            <a:off x="613943" y="1570594"/>
            <a:ext cx="8736074" cy="461665"/>
            <a:chOff x="613943" y="1570594"/>
            <a:chExt cx="8736074" cy="461665"/>
          </a:xfrm>
        </p:grpSpPr>
        <p:sp>
          <p:nvSpPr>
            <p:cNvPr id="197" name="TextBox 196"/>
            <p:cNvSpPr txBox="1"/>
            <p:nvPr/>
          </p:nvSpPr>
          <p:spPr>
            <a:xfrm>
              <a:off x="777457" y="1570594"/>
              <a:ext cx="857256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ko-KR" altLang="en-US" sz="2000" spc="-40" dirty="0">
                  <a:latin typeface="+mn-ea"/>
                  <a:ea typeface="+mn-ea"/>
                </a:rPr>
                <a:t>전체 크기가 </a:t>
              </a:r>
              <a:r>
                <a:rPr lang="en-US" altLang="ko-KR" sz="2000" spc="-40" dirty="0">
                  <a:latin typeface="+mn-ea"/>
                  <a:ea typeface="+mn-ea"/>
                </a:rPr>
                <a:t>1</a:t>
              </a:r>
              <a:r>
                <a:rPr lang="ko-KR" altLang="en-US" sz="2000" spc="-40" dirty="0">
                  <a:latin typeface="+mn-ea"/>
                  <a:ea typeface="+mn-ea"/>
                </a:rPr>
                <a:t>인 모눈종이에 색칠된 부분이 나타내는 </a:t>
              </a:r>
              <a:r>
                <a:rPr lang="ko-KR" altLang="en-US" sz="2000" spc="-40" dirty="0" smtClean="0">
                  <a:latin typeface="+mn-ea"/>
                  <a:ea typeface="+mn-ea"/>
                </a:rPr>
                <a:t>수는</a:t>
              </a:r>
              <a:r>
                <a:rPr lang="en-US" altLang="ko-KR" sz="2000" spc="-40" dirty="0" smtClean="0">
                  <a:latin typeface="+mn-ea"/>
                  <a:ea typeface="+mn-ea"/>
                </a:rPr>
                <a:t>             </a:t>
              </a:r>
              <a:r>
                <a:rPr lang="ko-KR" altLang="en-US" sz="2000" spc="-40" dirty="0" smtClean="0">
                  <a:latin typeface="+mn-ea"/>
                  <a:ea typeface="+mn-ea"/>
                </a:rPr>
                <a:t>입니다</a:t>
              </a:r>
              <a:r>
                <a:rPr lang="en-US" altLang="ko-KR" sz="2000" spc="-40" dirty="0" smtClean="0">
                  <a:latin typeface="+mn-ea"/>
                  <a:ea typeface="+mn-ea"/>
                </a:rPr>
                <a:t>.</a:t>
              </a:r>
              <a:endParaRPr lang="ko-KR" altLang="en-US" sz="2000" spc="-40" dirty="0">
                <a:latin typeface="+mn-ea"/>
                <a:ea typeface="+mn-ea"/>
              </a:endParaRPr>
            </a:p>
          </p:txBody>
        </p:sp>
        <p:sp>
          <p:nvSpPr>
            <p:cNvPr id="198" name="타원 197"/>
            <p:cNvSpPr/>
            <p:nvPr/>
          </p:nvSpPr>
          <p:spPr>
            <a:xfrm>
              <a:off x="613943" y="1710000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0" name="모서리가 둥근 직사각형 199"/>
          <p:cNvSpPr/>
          <p:nvPr/>
        </p:nvSpPr>
        <p:spPr>
          <a:xfrm>
            <a:off x="7458150" y="1542385"/>
            <a:ext cx="951234" cy="475200"/>
          </a:xfrm>
          <a:prstGeom prst="roundRect">
            <a:avLst>
              <a:gd name="adj" fmla="val 23794"/>
            </a:avLst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0.78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28464" y="908720"/>
            <a:ext cx="9252222" cy="477428"/>
            <a:chOff x="128464" y="966369"/>
            <a:chExt cx="9252222" cy="477428"/>
          </a:xfrm>
        </p:grpSpPr>
        <p:sp>
          <p:nvSpPr>
            <p:cNvPr id="199" name="TextBox 198"/>
            <p:cNvSpPr txBox="1"/>
            <p:nvPr/>
          </p:nvSpPr>
          <p:spPr>
            <a:xfrm>
              <a:off x="990447" y="966369"/>
              <a:ext cx="8390239" cy="466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250" b="1" dirty="0">
                  <a:latin typeface="+mn-ea"/>
                </a:rPr>
                <a:t>    </a:t>
              </a:r>
              <a:r>
                <a:rPr lang="ko-KR" altLang="en-US" sz="2250" b="1" dirty="0" smtClean="0">
                  <a:latin typeface="+mn-ea"/>
                </a:rPr>
                <a:t>안에 </a:t>
              </a:r>
              <a:r>
                <a:rPr lang="ko-KR" altLang="en-US" sz="2250" b="1" dirty="0">
                  <a:latin typeface="+mn-ea"/>
                </a:rPr>
                <a:t>알맞은 수를 써넣고 읽어 봅시다</a:t>
              </a:r>
              <a:r>
                <a:rPr lang="en-US" altLang="ko-KR" sz="2250" b="1" dirty="0">
                  <a:latin typeface="+mn-ea"/>
                </a:rPr>
                <a:t>.</a:t>
              </a:r>
              <a:endParaRPr lang="ko-KR" altLang="en-US" sz="2250" b="1" dirty="0">
                <a:latin typeface="+mn-ea"/>
              </a:endParaRPr>
            </a:p>
          </p:txBody>
        </p:sp>
        <p:grpSp>
          <p:nvGrpSpPr>
            <p:cNvPr id="205" name="그룹 204"/>
            <p:cNvGrpSpPr/>
            <p:nvPr/>
          </p:nvGrpSpPr>
          <p:grpSpPr>
            <a:xfrm>
              <a:off x="128464" y="1007313"/>
              <a:ext cx="822822" cy="436484"/>
              <a:chOff x="128464" y="980728"/>
              <a:chExt cx="822822" cy="436484"/>
            </a:xfrm>
          </p:grpSpPr>
          <p:pic>
            <p:nvPicPr>
              <p:cNvPr id="206" name="그림 205"/>
              <p:cNvPicPr>
                <a:picLocks noChangeAspect="1"/>
              </p:cNvPicPr>
              <p:nvPr/>
            </p:nvPicPr>
            <p:blipFill rotWithShape="1">
              <a:blip r:embed="rId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-298" t="5919" r="48031" b="32535"/>
              <a:stretch/>
            </p:blipFill>
            <p:spPr>
              <a:xfrm>
                <a:off x="128464" y="980728"/>
                <a:ext cx="432048" cy="288032"/>
              </a:xfrm>
              <a:prstGeom prst="rect">
                <a:avLst/>
              </a:prstGeom>
            </p:spPr>
          </p:pic>
          <p:pic>
            <p:nvPicPr>
              <p:cNvPr id="207" name="그림 206"/>
              <p:cNvPicPr>
                <a:picLocks noChangeAspect="1"/>
              </p:cNvPicPr>
              <p:nvPr/>
            </p:nvPicPr>
            <p:blipFill rotWithShape="1"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40485"/>
              <a:stretch/>
            </p:blipFill>
            <p:spPr>
              <a:xfrm>
                <a:off x="488503" y="998098"/>
                <a:ext cx="462783" cy="419114"/>
              </a:xfrm>
              <a:prstGeom prst="rect">
                <a:avLst/>
              </a:prstGeom>
            </p:spPr>
          </p:pic>
        </p:grpSp>
        <p:sp>
          <p:nvSpPr>
            <p:cNvPr id="208" name="모서리가 둥근 직사각형 207"/>
            <p:cNvSpPr/>
            <p:nvPr/>
          </p:nvSpPr>
          <p:spPr>
            <a:xfrm>
              <a:off x="1072137" y="1038377"/>
              <a:ext cx="324000" cy="324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09" name="모서리가 둥근 직사각형 208"/>
          <p:cNvSpPr/>
          <p:nvPr/>
        </p:nvSpPr>
        <p:spPr>
          <a:xfrm>
            <a:off x="7150948" y="2089704"/>
            <a:ext cx="1706576" cy="4752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defRPr/>
            </a:pP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영 점 칠팔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210" name="그림 20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82796" y="2161712"/>
            <a:ext cx="884521" cy="327273"/>
          </a:xfrm>
          <a:prstGeom prst="rect">
            <a:avLst/>
          </a:prstGeom>
        </p:spPr>
      </p:pic>
      <p:grpSp>
        <p:nvGrpSpPr>
          <p:cNvPr id="215" name="그룹 33"/>
          <p:cNvGrpSpPr/>
          <p:nvPr/>
        </p:nvGrpSpPr>
        <p:grpSpPr>
          <a:xfrm>
            <a:off x="7771767" y="1608661"/>
            <a:ext cx="324000" cy="324000"/>
            <a:chOff x="4964713" y="2475902"/>
            <a:chExt cx="405203" cy="405203"/>
          </a:xfrm>
        </p:grpSpPr>
        <p:sp>
          <p:nvSpPr>
            <p:cNvPr id="216" name="타원 21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218" name="타원 21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9" name="그룹 33"/>
          <p:cNvGrpSpPr/>
          <p:nvPr/>
        </p:nvGrpSpPr>
        <p:grpSpPr>
          <a:xfrm>
            <a:off x="7727012" y="2165304"/>
            <a:ext cx="324000" cy="324000"/>
            <a:chOff x="4964713" y="2475902"/>
            <a:chExt cx="405203" cy="405203"/>
          </a:xfrm>
        </p:grpSpPr>
        <p:sp>
          <p:nvSpPr>
            <p:cNvPr id="220" name="타원 21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222" name="타원 22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6718900" y="2564904"/>
            <a:ext cx="25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20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6442219" y="0"/>
            <a:ext cx="3450340" cy="721316"/>
            <a:chOff x="6442219" y="0"/>
            <a:chExt cx="3450340" cy="721316"/>
          </a:xfrm>
        </p:grpSpPr>
        <p:grpSp>
          <p:nvGrpSpPr>
            <p:cNvPr id="68" name="그룹 67"/>
            <p:cNvGrpSpPr/>
            <p:nvPr/>
          </p:nvGrpSpPr>
          <p:grpSpPr>
            <a:xfrm>
              <a:off x="8952105" y="0"/>
              <a:ext cx="511679" cy="721316"/>
              <a:chOff x="8954744" y="0"/>
              <a:chExt cx="511679" cy="721316"/>
            </a:xfrm>
          </p:grpSpPr>
          <p:grpSp>
            <p:nvGrpSpPr>
              <p:cNvPr id="69" name="그룹 77"/>
              <p:cNvGrpSpPr/>
              <p:nvPr/>
            </p:nvGrpSpPr>
            <p:grpSpPr>
              <a:xfrm>
                <a:off x="9026554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75" name="직선 연결선 7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모서리가 둥근 직사각형 7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타원 7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모서리가 둥근 직사각형 7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모서리가 둥근 직사각형 79"/>
                <p:cNvSpPr/>
                <p:nvPr/>
              </p:nvSpPr>
              <p:spPr>
                <a:xfrm>
                  <a:off x="5791412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모서리가 둥근 직사각형 8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0" name="TextBox 69"/>
              <p:cNvSpPr txBox="1"/>
              <p:nvPr/>
            </p:nvSpPr>
            <p:spPr>
              <a:xfrm>
                <a:off x="895474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8074723" y="0"/>
              <a:ext cx="511679" cy="642918"/>
              <a:chOff x="8087939" y="0"/>
              <a:chExt cx="511679" cy="642918"/>
            </a:xfrm>
          </p:grpSpPr>
          <p:grpSp>
            <p:nvGrpSpPr>
              <p:cNvPr id="84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6" name="직선 연결선 8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타원 8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5" name="TextBox 84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9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44221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5" name="그룹 94"/>
            <p:cNvGrpSpPr/>
            <p:nvPr/>
          </p:nvGrpSpPr>
          <p:grpSpPr>
            <a:xfrm>
              <a:off x="9380880" y="0"/>
              <a:ext cx="511679" cy="642918"/>
              <a:chOff x="9380880" y="0"/>
              <a:chExt cx="511679" cy="642918"/>
            </a:xfrm>
          </p:grpSpPr>
          <p:grpSp>
            <p:nvGrpSpPr>
              <p:cNvPr id="96" name="그룹 75"/>
              <p:cNvGrpSpPr/>
              <p:nvPr/>
            </p:nvGrpSpPr>
            <p:grpSpPr>
              <a:xfrm>
                <a:off x="9457645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98" name="타원 9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9" name="직선 연결선 9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7" name="TextBox 96"/>
              <p:cNvSpPr txBox="1"/>
              <p:nvPr/>
            </p:nvSpPr>
            <p:spPr>
              <a:xfrm>
                <a:off x="938088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7275840" y="0"/>
              <a:ext cx="402675" cy="596027"/>
              <a:chOff x="8142441" y="0"/>
              <a:chExt cx="402675" cy="596027"/>
            </a:xfrm>
          </p:grpSpPr>
          <p:grpSp>
            <p:nvGrpSpPr>
              <p:cNvPr id="105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7" name="직선 연결선 10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타원 10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>
              <a:off x="7645540" y="0"/>
              <a:ext cx="511679" cy="642918"/>
              <a:chOff x="7658756" y="0"/>
              <a:chExt cx="511679" cy="642918"/>
            </a:xfrm>
          </p:grpSpPr>
          <p:grpSp>
            <p:nvGrpSpPr>
              <p:cNvPr id="163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5" name="직선 연결선 16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타원 16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4" name="TextBox 163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1" name="그룹 170"/>
            <p:cNvGrpSpPr/>
            <p:nvPr/>
          </p:nvGrpSpPr>
          <p:grpSpPr>
            <a:xfrm>
              <a:off x="8506415" y="0"/>
              <a:ext cx="511679" cy="642918"/>
              <a:chOff x="8519631" y="0"/>
              <a:chExt cx="511679" cy="642918"/>
            </a:xfrm>
          </p:grpSpPr>
          <p:grpSp>
            <p:nvGrpSpPr>
              <p:cNvPr id="172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4" name="직선 연결선 17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타원 17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3" name="TextBox 172"/>
              <p:cNvSpPr txBox="1"/>
              <p:nvPr/>
            </p:nvSpPr>
            <p:spPr>
              <a:xfrm>
                <a:off x="851963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33" name="직사각형 132">
            <a:hlinkClick r:id="rId3" action="ppaction://hlinksldjump"/>
          </p:cNvPr>
          <p:cNvSpPr/>
          <p:nvPr/>
        </p:nvSpPr>
        <p:spPr>
          <a:xfrm>
            <a:off x="7298563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hlinkClick r:id="rId4" action="ppaction://hlinksldjump"/>
          </p:cNvPr>
          <p:cNvSpPr/>
          <p:nvPr/>
        </p:nvSpPr>
        <p:spPr>
          <a:xfrm>
            <a:off x="7729126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hlinkClick r:id="rId5" action="ppaction://hlinksldjump"/>
          </p:cNvPr>
          <p:cNvSpPr/>
          <p:nvPr/>
        </p:nvSpPr>
        <p:spPr>
          <a:xfrm>
            <a:off x="8159689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hlinkClick r:id="rId6" action="ppaction://hlinksldjump"/>
          </p:cNvPr>
          <p:cNvSpPr/>
          <p:nvPr/>
        </p:nvSpPr>
        <p:spPr>
          <a:xfrm>
            <a:off x="8590252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hlinkClick r:id="rId7" action="ppaction://hlinksldjump"/>
          </p:cNvPr>
          <p:cNvSpPr/>
          <p:nvPr/>
        </p:nvSpPr>
        <p:spPr>
          <a:xfrm>
            <a:off x="9451376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1" name="그룹 200"/>
          <p:cNvGrpSpPr/>
          <p:nvPr/>
        </p:nvGrpSpPr>
        <p:grpSpPr>
          <a:xfrm>
            <a:off x="632520" y="1843403"/>
            <a:ext cx="8736074" cy="400110"/>
            <a:chOff x="613943" y="1391965"/>
            <a:chExt cx="8736074" cy="400110"/>
          </a:xfrm>
        </p:grpSpPr>
        <p:sp>
          <p:nvSpPr>
            <p:cNvPr id="202" name="TextBox 201"/>
            <p:cNvSpPr txBox="1"/>
            <p:nvPr/>
          </p:nvSpPr>
          <p:spPr>
            <a:xfrm>
              <a:off x="777457" y="1391965"/>
              <a:ext cx="85725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r>
                <a:rPr lang="en-US" altLang="ko-KR" sz="2000" dirty="0">
                  <a:latin typeface="+mn-ea"/>
                  <a:ea typeface="+mn-ea"/>
                </a:rPr>
                <a:t>1</a:t>
              </a:r>
              <a:r>
                <a:rPr lang="ko-KR" altLang="en-US" sz="2000" dirty="0">
                  <a:latin typeface="+mn-ea"/>
                  <a:ea typeface="+mn-ea"/>
                </a:rPr>
                <a:t>이 </a:t>
              </a:r>
              <a:r>
                <a:rPr lang="en-US" altLang="ko-KR" sz="2000" dirty="0">
                  <a:latin typeface="+mn-ea"/>
                  <a:ea typeface="+mn-ea"/>
                </a:rPr>
                <a:t>2</a:t>
              </a:r>
              <a:r>
                <a:rPr lang="ko-KR" altLang="en-US" sz="2000" dirty="0">
                  <a:latin typeface="+mn-ea"/>
                  <a:ea typeface="+mn-ea"/>
                </a:rPr>
                <a:t>개</a:t>
              </a:r>
              <a:r>
                <a:rPr lang="en-US" altLang="ko-KR" sz="2000" dirty="0">
                  <a:latin typeface="+mn-ea"/>
                  <a:ea typeface="+mn-ea"/>
                </a:rPr>
                <a:t>, 0.1</a:t>
              </a:r>
              <a:r>
                <a:rPr lang="ko-KR" altLang="en-US" sz="2000" dirty="0">
                  <a:latin typeface="+mn-ea"/>
                  <a:ea typeface="+mn-ea"/>
                </a:rPr>
                <a:t>이 </a:t>
              </a:r>
              <a:r>
                <a:rPr lang="en-US" altLang="ko-KR" sz="2000" dirty="0">
                  <a:latin typeface="+mn-ea"/>
                  <a:ea typeface="+mn-ea"/>
                </a:rPr>
                <a:t>1</a:t>
              </a:r>
              <a:r>
                <a:rPr lang="ko-KR" altLang="en-US" sz="2000" dirty="0">
                  <a:latin typeface="+mn-ea"/>
                  <a:ea typeface="+mn-ea"/>
                </a:rPr>
                <a:t>개</a:t>
              </a:r>
              <a:r>
                <a:rPr lang="en-US" altLang="ko-KR" sz="2000" dirty="0">
                  <a:latin typeface="+mn-ea"/>
                  <a:ea typeface="+mn-ea"/>
                </a:rPr>
                <a:t>, 0.01</a:t>
              </a:r>
              <a:r>
                <a:rPr lang="ko-KR" altLang="en-US" sz="2000" dirty="0">
                  <a:latin typeface="+mn-ea"/>
                  <a:ea typeface="+mn-ea"/>
                </a:rPr>
                <a:t>이 </a:t>
              </a:r>
              <a:r>
                <a:rPr lang="en-US" altLang="ko-KR" sz="2000" dirty="0">
                  <a:latin typeface="+mn-ea"/>
                  <a:ea typeface="+mn-ea"/>
                </a:rPr>
                <a:t>3</a:t>
              </a:r>
              <a:r>
                <a:rPr lang="ko-KR" altLang="en-US" sz="2000" dirty="0">
                  <a:latin typeface="+mn-ea"/>
                  <a:ea typeface="+mn-ea"/>
                </a:rPr>
                <a:t>개인 수는             </a:t>
              </a:r>
              <a:r>
                <a:rPr lang="ko-KR" altLang="en-US" sz="2000" dirty="0" smtClean="0">
                  <a:latin typeface="+mn-ea"/>
                  <a:ea typeface="+mn-ea"/>
                </a:rPr>
                <a:t>입니다</a:t>
              </a:r>
              <a:r>
                <a:rPr lang="en-US" altLang="ko-KR" sz="2000" dirty="0">
                  <a:latin typeface="+mn-ea"/>
                  <a:ea typeface="+mn-ea"/>
                </a:rPr>
                <a:t>.</a:t>
              </a:r>
              <a:endParaRPr lang="ko-KR" altLang="en-US" sz="2000" dirty="0">
                <a:latin typeface="+mn-ea"/>
                <a:ea typeface="+mn-ea"/>
              </a:endParaRPr>
            </a:p>
          </p:txBody>
        </p:sp>
        <p:sp>
          <p:nvSpPr>
            <p:cNvPr id="203" name="타원 202"/>
            <p:cNvSpPr/>
            <p:nvPr/>
          </p:nvSpPr>
          <p:spPr>
            <a:xfrm>
              <a:off x="613943" y="150878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4" name="모서리가 둥근 직사각형 203"/>
          <p:cNvSpPr/>
          <p:nvPr/>
        </p:nvSpPr>
        <p:spPr>
          <a:xfrm>
            <a:off x="5447881" y="1821246"/>
            <a:ext cx="951234" cy="475200"/>
          </a:xfrm>
          <a:prstGeom prst="roundRect">
            <a:avLst>
              <a:gd name="adj" fmla="val 23794"/>
            </a:avLst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2.13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28464" y="908720"/>
            <a:ext cx="9252222" cy="477428"/>
            <a:chOff x="128464" y="966369"/>
            <a:chExt cx="9252222" cy="477428"/>
          </a:xfrm>
        </p:grpSpPr>
        <p:sp>
          <p:nvSpPr>
            <p:cNvPr id="199" name="TextBox 198"/>
            <p:cNvSpPr txBox="1"/>
            <p:nvPr/>
          </p:nvSpPr>
          <p:spPr>
            <a:xfrm>
              <a:off x="990447" y="966369"/>
              <a:ext cx="8390239" cy="466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250" b="1" dirty="0">
                  <a:latin typeface="+mn-ea"/>
                </a:rPr>
                <a:t>    </a:t>
              </a:r>
              <a:r>
                <a:rPr lang="ko-KR" altLang="en-US" sz="2250" b="1" dirty="0" smtClean="0">
                  <a:latin typeface="+mn-ea"/>
                </a:rPr>
                <a:t>안에 </a:t>
              </a:r>
              <a:r>
                <a:rPr lang="ko-KR" altLang="en-US" sz="2250" b="1" dirty="0">
                  <a:latin typeface="+mn-ea"/>
                </a:rPr>
                <a:t>알맞은 수를 써넣고 읽어 봅시다</a:t>
              </a:r>
              <a:r>
                <a:rPr lang="en-US" altLang="ko-KR" sz="2250" b="1" dirty="0">
                  <a:latin typeface="+mn-ea"/>
                </a:rPr>
                <a:t>.</a:t>
              </a:r>
              <a:endParaRPr lang="ko-KR" altLang="en-US" sz="2250" b="1" dirty="0">
                <a:latin typeface="+mn-ea"/>
              </a:endParaRPr>
            </a:p>
          </p:txBody>
        </p:sp>
        <p:grpSp>
          <p:nvGrpSpPr>
            <p:cNvPr id="205" name="그룹 204"/>
            <p:cNvGrpSpPr/>
            <p:nvPr/>
          </p:nvGrpSpPr>
          <p:grpSpPr>
            <a:xfrm>
              <a:off x="128464" y="1007313"/>
              <a:ext cx="822822" cy="436484"/>
              <a:chOff x="128464" y="980728"/>
              <a:chExt cx="822822" cy="436484"/>
            </a:xfrm>
          </p:grpSpPr>
          <p:pic>
            <p:nvPicPr>
              <p:cNvPr id="206" name="그림 205"/>
              <p:cNvPicPr>
                <a:picLocks noChangeAspect="1"/>
              </p:cNvPicPr>
              <p:nvPr/>
            </p:nvPicPr>
            <p:blipFill rotWithShape="1"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-298" t="5919" r="48031" b="32535"/>
              <a:stretch/>
            </p:blipFill>
            <p:spPr>
              <a:xfrm>
                <a:off x="128464" y="980728"/>
                <a:ext cx="432048" cy="288032"/>
              </a:xfrm>
              <a:prstGeom prst="rect">
                <a:avLst/>
              </a:prstGeom>
            </p:spPr>
          </p:pic>
          <p:pic>
            <p:nvPicPr>
              <p:cNvPr id="207" name="그림 206"/>
              <p:cNvPicPr>
                <a:picLocks noChangeAspect="1"/>
              </p:cNvPicPr>
              <p:nvPr/>
            </p:nvPicPr>
            <p:blipFill rotWithShape="1">
              <a:blip r:embed="rId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40485"/>
              <a:stretch/>
            </p:blipFill>
            <p:spPr>
              <a:xfrm>
                <a:off x="488503" y="998098"/>
                <a:ext cx="462783" cy="419114"/>
              </a:xfrm>
              <a:prstGeom prst="rect">
                <a:avLst/>
              </a:prstGeom>
            </p:spPr>
          </p:pic>
        </p:grpSp>
        <p:sp>
          <p:nvSpPr>
            <p:cNvPr id="208" name="모서리가 둥근 직사각형 207"/>
            <p:cNvSpPr/>
            <p:nvPr/>
          </p:nvSpPr>
          <p:spPr>
            <a:xfrm>
              <a:off x="1072137" y="1038377"/>
              <a:ext cx="324000" cy="324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11" name="모서리가 둥근 직사각형 210"/>
          <p:cNvSpPr/>
          <p:nvPr/>
        </p:nvSpPr>
        <p:spPr>
          <a:xfrm>
            <a:off x="7185248" y="2377736"/>
            <a:ext cx="1706576" cy="4752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이 점 </a:t>
            </a:r>
            <a:r>
              <a:rPr lang="ko-KR" altLang="en-US" sz="2000" b="1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일삼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212" name="그림 2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90789" y="2426428"/>
            <a:ext cx="884521" cy="327273"/>
          </a:xfrm>
          <a:prstGeom prst="rect">
            <a:avLst/>
          </a:prstGeom>
        </p:spPr>
      </p:pic>
      <p:grpSp>
        <p:nvGrpSpPr>
          <p:cNvPr id="227" name="그룹 33"/>
          <p:cNvGrpSpPr/>
          <p:nvPr/>
        </p:nvGrpSpPr>
        <p:grpSpPr>
          <a:xfrm>
            <a:off x="5743366" y="1897473"/>
            <a:ext cx="324000" cy="324000"/>
            <a:chOff x="4964713" y="2475902"/>
            <a:chExt cx="405203" cy="405203"/>
          </a:xfrm>
        </p:grpSpPr>
        <p:sp>
          <p:nvSpPr>
            <p:cNvPr id="228" name="타원 22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230" name="타원 22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1" name="그룹 33"/>
          <p:cNvGrpSpPr/>
          <p:nvPr/>
        </p:nvGrpSpPr>
        <p:grpSpPr>
          <a:xfrm>
            <a:off x="7772464" y="2399557"/>
            <a:ext cx="324000" cy="324000"/>
            <a:chOff x="4964713" y="2475902"/>
            <a:chExt cx="405203" cy="405203"/>
          </a:xfrm>
        </p:grpSpPr>
        <p:sp>
          <p:nvSpPr>
            <p:cNvPr id="232" name="타원 23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234" name="타원 23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1" name="직선 연결선 110"/>
          <p:cNvCxnSpPr/>
          <p:nvPr/>
        </p:nvCxnSpPr>
        <p:spPr>
          <a:xfrm>
            <a:off x="6603398" y="2780928"/>
            <a:ext cx="25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29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5"/>
          <a:stretch/>
        </p:blipFill>
        <p:spPr>
          <a:xfrm>
            <a:off x="1422555" y="1916832"/>
            <a:ext cx="7106833" cy="3168352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6442219" y="0"/>
            <a:ext cx="3447755" cy="721316"/>
            <a:chOff x="6442219" y="0"/>
            <a:chExt cx="3447755" cy="721316"/>
          </a:xfrm>
        </p:grpSpPr>
        <p:pic>
          <p:nvPicPr>
            <p:cNvPr id="13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44221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26" name="그룹 125"/>
            <p:cNvGrpSpPr/>
            <p:nvPr/>
          </p:nvGrpSpPr>
          <p:grpSpPr>
            <a:xfrm>
              <a:off x="8074723" y="0"/>
              <a:ext cx="511679" cy="642918"/>
              <a:chOff x="8087939" y="0"/>
              <a:chExt cx="511679" cy="642918"/>
            </a:xfrm>
          </p:grpSpPr>
          <p:grpSp>
            <p:nvGrpSpPr>
              <p:cNvPr id="12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9" name="직선 연결선 12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타원 13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7275840" y="0"/>
              <a:ext cx="402675" cy="596027"/>
              <a:chOff x="8142441" y="0"/>
              <a:chExt cx="402675" cy="596027"/>
            </a:xfrm>
          </p:grpSpPr>
          <p:grpSp>
            <p:nvGrpSpPr>
              <p:cNvPr id="13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9" name="직선 연결선 13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타원 14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8" name="TextBox 137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7645540" y="0"/>
              <a:ext cx="511679" cy="642918"/>
              <a:chOff x="7658756" y="0"/>
              <a:chExt cx="511679" cy="642918"/>
            </a:xfrm>
          </p:grpSpPr>
          <p:grpSp>
            <p:nvGrpSpPr>
              <p:cNvPr id="146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8" name="직선 연결선 14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타원 14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7" name="TextBox 146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>
              <a:off x="8506415" y="0"/>
              <a:ext cx="511679" cy="642918"/>
              <a:chOff x="8519631" y="0"/>
              <a:chExt cx="511679" cy="642918"/>
            </a:xfrm>
          </p:grpSpPr>
          <p:grpSp>
            <p:nvGrpSpPr>
              <p:cNvPr id="155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7" name="직선 연결선 15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타원 15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모서리가 둥근 직사각형 17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6" name="TextBox 155"/>
              <p:cNvSpPr txBox="1"/>
              <p:nvPr/>
            </p:nvSpPr>
            <p:spPr>
              <a:xfrm>
                <a:off x="851963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81" name="그룹 77"/>
            <p:cNvGrpSpPr/>
            <p:nvPr/>
          </p:nvGrpSpPr>
          <p:grpSpPr>
            <a:xfrm>
              <a:off x="9455060" y="0"/>
              <a:ext cx="358148" cy="680156"/>
              <a:chOff x="5738819" y="597477"/>
              <a:chExt cx="288060" cy="547053"/>
            </a:xfrm>
          </p:grpSpPr>
          <p:cxnSp>
            <p:nvCxnSpPr>
              <p:cNvPr id="182" name="직선 연결선 181"/>
              <p:cNvCxnSpPr/>
              <p:nvPr/>
            </p:nvCxnSpPr>
            <p:spPr>
              <a:xfrm rot="5400000">
                <a:off x="5791757" y="688570"/>
                <a:ext cx="182583" cy="398"/>
              </a:xfrm>
              <a:prstGeom prst="line">
                <a:avLst/>
              </a:prstGeom>
              <a:ln>
                <a:solidFill>
                  <a:srgbClr val="9D393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모서리가 둥근 직사각형 183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rgbClr val="9D39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00"/>
                  </a:gs>
                  <a:gs pos="50000">
                    <a:srgbClr val="FFC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모서리가 둥근 직사각형 185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CB6F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모서리가 둥근 직사각형 186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D894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모서리가 둥근 직사각형 187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E3B3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9" name="TextBox 188"/>
            <p:cNvSpPr txBox="1"/>
            <p:nvPr/>
          </p:nvSpPr>
          <p:spPr>
            <a:xfrm>
              <a:off x="9378295" y="351984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solidFill>
                  <a:srgbClr val="7B2D2D"/>
                </a:solidFill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solidFill>
                  <a:srgbClr val="7B2D2D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90" name="그룹 189"/>
            <p:cNvGrpSpPr/>
            <p:nvPr/>
          </p:nvGrpSpPr>
          <p:grpSpPr>
            <a:xfrm>
              <a:off x="8960830" y="0"/>
              <a:ext cx="511679" cy="642918"/>
              <a:chOff x="8960830" y="0"/>
              <a:chExt cx="511679" cy="642918"/>
            </a:xfrm>
          </p:grpSpPr>
          <p:grpSp>
            <p:nvGrpSpPr>
              <p:cNvPr id="191" name="그룹 190"/>
              <p:cNvGrpSpPr/>
              <p:nvPr/>
            </p:nvGrpSpPr>
            <p:grpSpPr>
              <a:xfrm>
                <a:off x="9030352" y="0"/>
                <a:ext cx="358148" cy="596027"/>
                <a:chOff x="9030352" y="0"/>
                <a:chExt cx="358148" cy="596027"/>
              </a:xfrm>
            </p:grpSpPr>
            <p:cxnSp>
              <p:nvCxnSpPr>
                <p:cNvPr id="193" name="직선 연결선 192"/>
                <p:cNvCxnSpPr/>
                <p:nvPr/>
              </p:nvCxnSpPr>
              <p:spPr>
                <a:xfrm rot="5400000">
                  <a:off x="9164523" y="44410"/>
                  <a:ext cx="89807" cy="987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4" name="모서리가 둥근 직사각형 193"/>
                <p:cNvSpPr/>
                <p:nvPr/>
              </p:nvSpPr>
              <p:spPr>
                <a:xfrm>
                  <a:off x="9129835" y="76999"/>
                  <a:ext cx="159182" cy="1223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타원 194"/>
                <p:cNvSpPr/>
                <p:nvPr/>
              </p:nvSpPr>
              <p:spPr>
                <a:xfrm>
                  <a:off x="9030352" y="237879"/>
                  <a:ext cx="358148" cy="3581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모서리가 둥근 직사각형 195"/>
                <p:cNvSpPr/>
                <p:nvPr/>
              </p:nvSpPr>
              <p:spPr>
                <a:xfrm>
                  <a:off x="9095740" y="116452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모서리가 둥근 직사각형 196"/>
                <p:cNvSpPr/>
                <p:nvPr/>
              </p:nvSpPr>
              <p:spPr>
                <a:xfrm>
                  <a:off x="9095740" y="170164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모서리가 둥근 직사각형 197"/>
                <p:cNvSpPr/>
                <p:nvPr/>
              </p:nvSpPr>
              <p:spPr>
                <a:xfrm>
                  <a:off x="9095740" y="223433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2" name="TextBox 191"/>
              <p:cNvSpPr txBox="1"/>
              <p:nvPr/>
            </p:nvSpPr>
            <p:spPr>
              <a:xfrm>
                <a:off x="896083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89" name="모서리가 둥근 직사각형 88"/>
          <p:cNvSpPr/>
          <p:nvPr/>
        </p:nvSpPr>
        <p:spPr>
          <a:xfrm>
            <a:off x="560387" y="5157950"/>
            <a:ext cx="8785225" cy="792000"/>
          </a:xfrm>
          <a:prstGeom prst="roundRect">
            <a:avLst>
              <a:gd name="adj" fmla="val 8134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791393" y="5304651"/>
            <a:ext cx="8332097" cy="46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50 </a:t>
            </a:r>
            <a:r>
              <a:rPr lang="en-US" altLang="ko-KR" sz="2200" b="1" spc="-300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달리기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기록을 나타낼 때 이용합니다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93" name="직사각형 92">
            <a:hlinkClick r:id="rId4" action="ppaction://hlinksldjump"/>
          </p:cNvPr>
          <p:cNvSpPr/>
          <p:nvPr/>
        </p:nvSpPr>
        <p:spPr>
          <a:xfrm>
            <a:off x="7298563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hlinkClick r:id="rId5" action="ppaction://hlinksldjump"/>
          </p:cNvPr>
          <p:cNvSpPr/>
          <p:nvPr/>
        </p:nvSpPr>
        <p:spPr>
          <a:xfrm>
            <a:off x="7729126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hlinkClick r:id="rId6" action="ppaction://hlinksldjump"/>
          </p:cNvPr>
          <p:cNvSpPr/>
          <p:nvPr/>
        </p:nvSpPr>
        <p:spPr>
          <a:xfrm>
            <a:off x="8159689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hlinkClick r:id="rId7" action="ppaction://hlinksldjump"/>
          </p:cNvPr>
          <p:cNvSpPr/>
          <p:nvPr/>
        </p:nvSpPr>
        <p:spPr>
          <a:xfrm>
            <a:off x="8590252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hlinkClick r:id="rId8" action="ppaction://hlinksldjump"/>
          </p:cNvPr>
          <p:cNvSpPr/>
          <p:nvPr/>
        </p:nvSpPr>
        <p:spPr>
          <a:xfrm>
            <a:off x="9020815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73687" y="908853"/>
            <a:ext cx="9206999" cy="882357"/>
            <a:chOff x="173687" y="908853"/>
            <a:chExt cx="9206999" cy="882357"/>
          </a:xfrm>
        </p:grpSpPr>
        <p:sp>
          <p:nvSpPr>
            <p:cNvPr id="90" name="TextBox 89"/>
            <p:cNvSpPr txBox="1"/>
            <p:nvPr/>
          </p:nvSpPr>
          <p:spPr>
            <a:xfrm>
              <a:off x="990447" y="908853"/>
              <a:ext cx="8390239" cy="882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250" b="1" dirty="0">
                  <a:latin typeface="+mn-ea"/>
                </a:rPr>
                <a:t>그림을 보고 소수 두 자리 수를 이용한 경험을 이야기해 봅시다</a:t>
              </a:r>
              <a:r>
                <a:rPr lang="en-US" altLang="ko-KR" sz="2250" b="1" dirty="0">
                  <a:latin typeface="+mn-ea"/>
                </a:rPr>
                <a:t>. </a:t>
              </a:r>
              <a:r>
                <a:rPr lang="ko-KR" altLang="en-US" sz="2250" b="1" dirty="0">
                  <a:latin typeface="+mn-ea"/>
                </a:rPr>
                <a:t>또 실생활에서 소수 두 자리 수가 이용되는 경우를 찾아봅시다</a:t>
              </a:r>
              <a:r>
                <a:rPr lang="en-US" altLang="ko-KR" sz="2250" b="1" dirty="0">
                  <a:latin typeface="+mn-ea"/>
                </a:rPr>
                <a:t>.</a:t>
              </a:r>
              <a:endParaRPr lang="ko-KR" altLang="en-US" sz="2250" b="1" dirty="0">
                <a:latin typeface="+mn-ea"/>
              </a:endParaRPr>
            </a:p>
          </p:txBody>
        </p:sp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3687" y="998098"/>
              <a:ext cx="777600" cy="419114"/>
            </a:xfrm>
            <a:prstGeom prst="rect">
              <a:avLst/>
            </a:prstGeom>
          </p:spPr>
        </p:pic>
      </p:grpSp>
      <p:grpSp>
        <p:nvGrpSpPr>
          <p:cNvPr id="83" name="그룹 33"/>
          <p:cNvGrpSpPr/>
          <p:nvPr/>
        </p:nvGrpSpPr>
        <p:grpSpPr>
          <a:xfrm>
            <a:off x="4791000" y="5374670"/>
            <a:ext cx="324000" cy="324000"/>
            <a:chOff x="4964713" y="2475902"/>
            <a:chExt cx="405203" cy="405203"/>
          </a:xfrm>
        </p:grpSpPr>
        <p:sp>
          <p:nvSpPr>
            <p:cNvPr id="84" name="타원 83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6" name="타원 8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535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58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0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1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710234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소수 세 자리 수를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알아볼까요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186" name="Group 851"/>
          <p:cNvGrpSpPr>
            <a:grpSpLocks noChangeAspect="1"/>
          </p:cNvGrpSpPr>
          <p:nvPr/>
        </p:nvGrpSpPr>
        <p:grpSpPr bwMode="auto">
          <a:xfrm>
            <a:off x="1313203" y="2390775"/>
            <a:ext cx="2071688" cy="2076450"/>
            <a:chOff x="810" y="1572"/>
            <a:chExt cx="1305" cy="1308"/>
          </a:xfrm>
        </p:grpSpPr>
        <p:sp>
          <p:nvSpPr>
            <p:cNvPr id="187" name="AutoShape 850"/>
            <p:cNvSpPr>
              <a:spLocks noChangeAspect="1" noChangeArrowheads="1" noTextEdit="1"/>
            </p:cNvSpPr>
            <p:nvPr/>
          </p:nvSpPr>
          <p:spPr bwMode="auto">
            <a:xfrm>
              <a:off x="810" y="1572"/>
              <a:ext cx="1305" cy="1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8" name="Freeform 853"/>
            <p:cNvSpPr>
              <a:spLocks/>
            </p:cNvSpPr>
            <p:nvPr/>
          </p:nvSpPr>
          <p:spPr bwMode="auto">
            <a:xfrm>
              <a:off x="990" y="1576"/>
              <a:ext cx="1121" cy="1124"/>
            </a:xfrm>
            <a:custGeom>
              <a:avLst/>
              <a:gdLst/>
              <a:ahLst/>
              <a:cxnLst>
                <a:cxn ang="0">
                  <a:pos x="470" y="0"/>
                </a:cxn>
                <a:cxn ang="0">
                  <a:pos x="510" y="2"/>
                </a:cxn>
                <a:cxn ang="0">
                  <a:pos x="549" y="5"/>
                </a:cxn>
                <a:cxn ang="0">
                  <a:pos x="587" y="11"/>
                </a:cxn>
                <a:cxn ang="0">
                  <a:pos x="625" y="19"/>
                </a:cxn>
                <a:cxn ang="0">
                  <a:pos x="661" y="29"/>
                </a:cxn>
                <a:cxn ang="0">
                  <a:pos x="697" y="41"/>
                </a:cxn>
                <a:cxn ang="0">
                  <a:pos x="732" y="55"/>
                </a:cxn>
                <a:cxn ang="0">
                  <a:pos x="766" y="72"/>
                </a:cxn>
                <a:cxn ang="0">
                  <a:pos x="799" y="90"/>
                </a:cxn>
                <a:cxn ang="0">
                  <a:pos x="830" y="109"/>
                </a:cxn>
                <a:cxn ang="0">
                  <a:pos x="860" y="131"/>
                </a:cxn>
                <a:cxn ang="0">
                  <a:pos x="889" y="154"/>
                </a:cxn>
                <a:cxn ang="0">
                  <a:pos x="917" y="178"/>
                </a:cxn>
                <a:cxn ang="0">
                  <a:pos x="943" y="205"/>
                </a:cxn>
                <a:cxn ang="0">
                  <a:pos x="968" y="232"/>
                </a:cxn>
                <a:cxn ang="0">
                  <a:pos x="991" y="261"/>
                </a:cxn>
                <a:cxn ang="0">
                  <a:pos x="1012" y="292"/>
                </a:cxn>
                <a:cxn ang="0">
                  <a:pos x="1032" y="324"/>
                </a:cxn>
                <a:cxn ang="0">
                  <a:pos x="1050" y="356"/>
                </a:cxn>
                <a:cxn ang="0">
                  <a:pos x="1066" y="390"/>
                </a:cxn>
                <a:cxn ang="0">
                  <a:pos x="1080" y="425"/>
                </a:cxn>
                <a:cxn ang="0">
                  <a:pos x="1092" y="461"/>
                </a:cxn>
                <a:cxn ang="0">
                  <a:pos x="1102" y="498"/>
                </a:cxn>
                <a:cxn ang="0">
                  <a:pos x="1110" y="535"/>
                </a:cxn>
                <a:cxn ang="0">
                  <a:pos x="1116" y="574"/>
                </a:cxn>
                <a:cxn ang="0">
                  <a:pos x="1120" y="613"/>
                </a:cxn>
                <a:cxn ang="0">
                  <a:pos x="1121" y="652"/>
                </a:cxn>
                <a:cxn ang="0">
                  <a:pos x="1120" y="692"/>
                </a:cxn>
                <a:cxn ang="0">
                  <a:pos x="1116" y="731"/>
                </a:cxn>
                <a:cxn ang="0">
                  <a:pos x="1110" y="769"/>
                </a:cxn>
                <a:cxn ang="0">
                  <a:pos x="1103" y="806"/>
                </a:cxn>
                <a:cxn ang="0">
                  <a:pos x="1093" y="843"/>
                </a:cxn>
                <a:cxn ang="0">
                  <a:pos x="1081" y="878"/>
                </a:cxn>
                <a:cxn ang="0">
                  <a:pos x="1067" y="913"/>
                </a:cxn>
                <a:cxn ang="0">
                  <a:pos x="1051" y="947"/>
                </a:cxn>
                <a:cxn ang="0">
                  <a:pos x="1033" y="979"/>
                </a:cxn>
                <a:cxn ang="0">
                  <a:pos x="1014" y="1011"/>
                </a:cxn>
                <a:cxn ang="0">
                  <a:pos x="993" y="1041"/>
                </a:cxn>
                <a:cxn ang="0">
                  <a:pos x="970" y="1070"/>
                </a:cxn>
                <a:cxn ang="0">
                  <a:pos x="945" y="1098"/>
                </a:cxn>
                <a:cxn ang="0">
                  <a:pos x="919" y="1124"/>
                </a:cxn>
                <a:cxn ang="0">
                  <a:pos x="0" y="202"/>
                </a:cxn>
                <a:cxn ang="0">
                  <a:pos x="26" y="176"/>
                </a:cxn>
                <a:cxn ang="0">
                  <a:pos x="54" y="152"/>
                </a:cxn>
                <a:cxn ang="0">
                  <a:pos x="83" y="129"/>
                </a:cxn>
                <a:cxn ang="0">
                  <a:pos x="113" y="108"/>
                </a:cxn>
                <a:cxn ang="0">
                  <a:pos x="144" y="88"/>
                </a:cxn>
                <a:cxn ang="0">
                  <a:pos x="177" y="71"/>
                </a:cxn>
                <a:cxn ang="0">
                  <a:pos x="210" y="55"/>
                </a:cxn>
                <a:cxn ang="0">
                  <a:pos x="245" y="41"/>
                </a:cxn>
                <a:cxn ang="0">
                  <a:pos x="280" y="29"/>
                </a:cxn>
                <a:cxn ang="0">
                  <a:pos x="317" y="19"/>
                </a:cxn>
                <a:cxn ang="0">
                  <a:pos x="354" y="11"/>
                </a:cxn>
                <a:cxn ang="0">
                  <a:pos x="392" y="5"/>
                </a:cxn>
                <a:cxn ang="0">
                  <a:pos x="431" y="2"/>
                </a:cxn>
                <a:cxn ang="0">
                  <a:pos x="470" y="0"/>
                </a:cxn>
              </a:cxnLst>
              <a:rect l="0" t="0" r="r" b="b"/>
              <a:pathLst>
                <a:path w="1121" h="1124">
                  <a:moveTo>
                    <a:pt x="470" y="0"/>
                  </a:moveTo>
                  <a:lnTo>
                    <a:pt x="510" y="2"/>
                  </a:lnTo>
                  <a:lnTo>
                    <a:pt x="549" y="5"/>
                  </a:lnTo>
                  <a:lnTo>
                    <a:pt x="587" y="11"/>
                  </a:lnTo>
                  <a:lnTo>
                    <a:pt x="625" y="19"/>
                  </a:lnTo>
                  <a:lnTo>
                    <a:pt x="661" y="29"/>
                  </a:lnTo>
                  <a:lnTo>
                    <a:pt x="697" y="41"/>
                  </a:lnTo>
                  <a:lnTo>
                    <a:pt x="732" y="55"/>
                  </a:lnTo>
                  <a:lnTo>
                    <a:pt x="766" y="72"/>
                  </a:lnTo>
                  <a:lnTo>
                    <a:pt x="799" y="90"/>
                  </a:lnTo>
                  <a:lnTo>
                    <a:pt x="830" y="109"/>
                  </a:lnTo>
                  <a:lnTo>
                    <a:pt x="860" y="131"/>
                  </a:lnTo>
                  <a:lnTo>
                    <a:pt x="889" y="154"/>
                  </a:lnTo>
                  <a:lnTo>
                    <a:pt x="917" y="178"/>
                  </a:lnTo>
                  <a:lnTo>
                    <a:pt x="943" y="205"/>
                  </a:lnTo>
                  <a:lnTo>
                    <a:pt x="968" y="232"/>
                  </a:lnTo>
                  <a:lnTo>
                    <a:pt x="991" y="261"/>
                  </a:lnTo>
                  <a:lnTo>
                    <a:pt x="1012" y="292"/>
                  </a:lnTo>
                  <a:lnTo>
                    <a:pt x="1032" y="324"/>
                  </a:lnTo>
                  <a:lnTo>
                    <a:pt x="1050" y="356"/>
                  </a:lnTo>
                  <a:lnTo>
                    <a:pt x="1066" y="390"/>
                  </a:lnTo>
                  <a:lnTo>
                    <a:pt x="1080" y="425"/>
                  </a:lnTo>
                  <a:lnTo>
                    <a:pt x="1092" y="461"/>
                  </a:lnTo>
                  <a:lnTo>
                    <a:pt x="1102" y="498"/>
                  </a:lnTo>
                  <a:lnTo>
                    <a:pt x="1110" y="535"/>
                  </a:lnTo>
                  <a:lnTo>
                    <a:pt x="1116" y="574"/>
                  </a:lnTo>
                  <a:lnTo>
                    <a:pt x="1120" y="613"/>
                  </a:lnTo>
                  <a:lnTo>
                    <a:pt x="1121" y="652"/>
                  </a:lnTo>
                  <a:lnTo>
                    <a:pt x="1120" y="692"/>
                  </a:lnTo>
                  <a:lnTo>
                    <a:pt x="1116" y="731"/>
                  </a:lnTo>
                  <a:lnTo>
                    <a:pt x="1110" y="769"/>
                  </a:lnTo>
                  <a:lnTo>
                    <a:pt x="1103" y="806"/>
                  </a:lnTo>
                  <a:lnTo>
                    <a:pt x="1093" y="843"/>
                  </a:lnTo>
                  <a:lnTo>
                    <a:pt x="1081" y="878"/>
                  </a:lnTo>
                  <a:lnTo>
                    <a:pt x="1067" y="913"/>
                  </a:lnTo>
                  <a:lnTo>
                    <a:pt x="1051" y="947"/>
                  </a:lnTo>
                  <a:lnTo>
                    <a:pt x="1033" y="979"/>
                  </a:lnTo>
                  <a:lnTo>
                    <a:pt x="1014" y="1011"/>
                  </a:lnTo>
                  <a:lnTo>
                    <a:pt x="993" y="1041"/>
                  </a:lnTo>
                  <a:lnTo>
                    <a:pt x="970" y="1070"/>
                  </a:lnTo>
                  <a:lnTo>
                    <a:pt x="945" y="1098"/>
                  </a:lnTo>
                  <a:lnTo>
                    <a:pt x="919" y="1124"/>
                  </a:lnTo>
                  <a:lnTo>
                    <a:pt x="0" y="202"/>
                  </a:lnTo>
                  <a:lnTo>
                    <a:pt x="26" y="176"/>
                  </a:lnTo>
                  <a:lnTo>
                    <a:pt x="54" y="152"/>
                  </a:lnTo>
                  <a:lnTo>
                    <a:pt x="83" y="129"/>
                  </a:lnTo>
                  <a:lnTo>
                    <a:pt x="113" y="108"/>
                  </a:lnTo>
                  <a:lnTo>
                    <a:pt x="144" y="88"/>
                  </a:lnTo>
                  <a:lnTo>
                    <a:pt x="177" y="71"/>
                  </a:lnTo>
                  <a:lnTo>
                    <a:pt x="210" y="55"/>
                  </a:lnTo>
                  <a:lnTo>
                    <a:pt x="245" y="41"/>
                  </a:lnTo>
                  <a:lnTo>
                    <a:pt x="280" y="29"/>
                  </a:lnTo>
                  <a:lnTo>
                    <a:pt x="317" y="19"/>
                  </a:lnTo>
                  <a:lnTo>
                    <a:pt x="354" y="11"/>
                  </a:lnTo>
                  <a:lnTo>
                    <a:pt x="392" y="5"/>
                  </a:lnTo>
                  <a:lnTo>
                    <a:pt x="431" y="2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9" name="Freeform 854"/>
            <p:cNvSpPr>
              <a:spLocks/>
            </p:cNvSpPr>
            <p:nvPr/>
          </p:nvSpPr>
          <p:spPr bwMode="auto">
            <a:xfrm>
              <a:off x="810" y="1778"/>
              <a:ext cx="1099" cy="1102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1099" y="922"/>
                </a:cxn>
                <a:cxn ang="0">
                  <a:pos x="1072" y="947"/>
                </a:cxn>
                <a:cxn ang="0">
                  <a:pos x="1043" y="970"/>
                </a:cxn>
                <a:cxn ang="0">
                  <a:pos x="1012" y="992"/>
                </a:cxn>
                <a:cxn ang="0">
                  <a:pos x="981" y="1012"/>
                </a:cxn>
                <a:cxn ang="0">
                  <a:pos x="948" y="1030"/>
                </a:cxn>
                <a:cxn ang="0">
                  <a:pos x="914" y="1046"/>
                </a:cxn>
                <a:cxn ang="0">
                  <a:pos x="879" y="1061"/>
                </a:cxn>
                <a:cxn ang="0">
                  <a:pos x="843" y="1073"/>
                </a:cxn>
                <a:cxn ang="0">
                  <a:pos x="806" y="1083"/>
                </a:cxn>
                <a:cxn ang="0">
                  <a:pos x="768" y="1091"/>
                </a:cxn>
                <a:cxn ang="0">
                  <a:pos x="729" y="1097"/>
                </a:cxn>
                <a:cxn ang="0">
                  <a:pos x="690" y="1101"/>
                </a:cxn>
                <a:cxn ang="0">
                  <a:pos x="650" y="1102"/>
                </a:cxn>
                <a:cxn ang="0">
                  <a:pos x="611" y="1101"/>
                </a:cxn>
                <a:cxn ang="0">
                  <a:pos x="572" y="1097"/>
                </a:cxn>
                <a:cxn ang="0">
                  <a:pos x="533" y="1092"/>
                </a:cxn>
                <a:cxn ang="0">
                  <a:pos x="496" y="1083"/>
                </a:cxn>
                <a:cxn ang="0">
                  <a:pos x="459" y="1074"/>
                </a:cxn>
                <a:cxn ang="0">
                  <a:pos x="423" y="1061"/>
                </a:cxn>
                <a:cxn ang="0">
                  <a:pos x="388" y="1047"/>
                </a:cxn>
                <a:cxn ang="0">
                  <a:pos x="355" y="1031"/>
                </a:cxn>
                <a:cxn ang="0">
                  <a:pos x="322" y="1013"/>
                </a:cxn>
                <a:cxn ang="0">
                  <a:pos x="291" y="993"/>
                </a:cxn>
                <a:cxn ang="0">
                  <a:pos x="260" y="972"/>
                </a:cxn>
                <a:cxn ang="0">
                  <a:pos x="231" y="949"/>
                </a:cxn>
                <a:cxn ang="0">
                  <a:pos x="204" y="924"/>
                </a:cxn>
                <a:cxn ang="0">
                  <a:pos x="178" y="898"/>
                </a:cxn>
                <a:cxn ang="0">
                  <a:pos x="153" y="870"/>
                </a:cxn>
                <a:cxn ang="0">
                  <a:pos x="130" y="841"/>
                </a:cxn>
                <a:cxn ang="0">
                  <a:pos x="108" y="811"/>
                </a:cxn>
                <a:cxn ang="0">
                  <a:pos x="89" y="779"/>
                </a:cxn>
                <a:cxn ang="0">
                  <a:pos x="71" y="746"/>
                </a:cxn>
                <a:cxn ang="0">
                  <a:pos x="55" y="713"/>
                </a:cxn>
                <a:cxn ang="0">
                  <a:pos x="41" y="678"/>
                </a:cxn>
                <a:cxn ang="0">
                  <a:pos x="28" y="642"/>
                </a:cxn>
                <a:cxn ang="0">
                  <a:pos x="19" y="605"/>
                </a:cxn>
                <a:cxn ang="0">
                  <a:pos x="10" y="568"/>
                </a:cxn>
                <a:cxn ang="0">
                  <a:pos x="5" y="529"/>
                </a:cxn>
                <a:cxn ang="0">
                  <a:pos x="1" y="490"/>
                </a:cxn>
                <a:cxn ang="0">
                  <a:pos x="0" y="450"/>
                </a:cxn>
                <a:cxn ang="0">
                  <a:pos x="1" y="410"/>
                </a:cxn>
                <a:cxn ang="0">
                  <a:pos x="5" y="371"/>
                </a:cxn>
                <a:cxn ang="0">
                  <a:pos x="11" y="332"/>
                </a:cxn>
                <a:cxn ang="0">
                  <a:pos x="19" y="294"/>
                </a:cxn>
                <a:cxn ang="0">
                  <a:pos x="29" y="258"/>
                </a:cxn>
                <a:cxn ang="0">
                  <a:pos x="41" y="221"/>
                </a:cxn>
                <a:cxn ang="0">
                  <a:pos x="56" y="186"/>
                </a:cxn>
                <a:cxn ang="0">
                  <a:pos x="72" y="152"/>
                </a:cxn>
                <a:cxn ang="0">
                  <a:pos x="90" y="119"/>
                </a:cxn>
                <a:cxn ang="0">
                  <a:pos x="110" y="87"/>
                </a:cxn>
                <a:cxn ang="0">
                  <a:pos x="132" y="57"/>
                </a:cxn>
                <a:cxn ang="0">
                  <a:pos x="155" y="28"/>
                </a:cxn>
                <a:cxn ang="0">
                  <a:pos x="180" y="0"/>
                </a:cxn>
              </a:cxnLst>
              <a:rect l="0" t="0" r="r" b="b"/>
              <a:pathLst>
                <a:path w="1099" h="1102">
                  <a:moveTo>
                    <a:pt x="180" y="0"/>
                  </a:moveTo>
                  <a:lnTo>
                    <a:pt x="1099" y="922"/>
                  </a:lnTo>
                  <a:lnTo>
                    <a:pt x="1072" y="947"/>
                  </a:lnTo>
                  <a:lnTo>
                    <a:pt x="1043" y="970"/>
                  </a:lnTo>
                  <a:lnTo>
                    <a:pt x="1012" y="992"/>
                  </a:lnTo>
                  <a:lnTo>
                    <a:pt x="981" y="1012"/>
                  </a:lnTo>
                  <a:lnTo>
                    <a:pt x="948" y="1030"/>
                  </a:lnTo>
                  <a:lnTo>
                    <a:pt x="914" y="1046"/>
                  </a:lnTo>
                  <a:lnTo>
                    <a:pt x="879" y="1061"/>
                  </a:lnTo>
                  <a:lnTo>
                    <a:pt x="843" y="1073"/>
                  </a:lnTo>
                  <a:lnTo>
                    <a:pt x="806" y="1083"/>
                  </a:lnTo>
                  <a:lnTo>
                    <a:pt x="768" y="1091"/>
                  </a:lnTo>
                  <a:lnTo>
                    <a:pt x="729" y="1097"/>
                  </a:lnTo>
                  <a:lnTo>
                    <a:pt x="690" y="1101"/>
                  </a:lnTo>
                  <a:lnTo>
                    <a:pt x="650" y="1102"/>
                  </a:lnTo>
                  <a:lnTo>
                    <a:pt x="611" y="1101"/>
                  </a:lnTo>
                  <a:lnTo>
                    <a:pt x="572" y="1097"/>
                  </a:lnTo>
                  <a:lnTo>
                    <a:pt x="533" y="1092"/>
                  </a:lnTo>
                  <a:lnTo>
                    <a:pt x="496" y="1083"/>
                  </a:lnTo>
                  <a:lnTo>
                    <a:pt x="459" y="1074"/>
                  </a:lnTo>
                  <a:lnTo>
                    <a:pt x="423" y="1061"/>
                  </a:lnTo>
                  <a:lnTo>
                    <a:pt x="388" y="1047"/>
                  </a:lnTo>
                  <a:lnTo>
                    <a:pt x="355" y="1031"/>
                  </a:lnTo>
                  <a:lnTo>
                    <a:pt x="322" y="1013"/>
                  </a:lnTo>
                  <a:lnTo>
                    <a:pt x="291" y="993"/>
                  </a:lnTo>
                  <a:lnTo>
                    <a:pt x="260" y="972"/>
                  </a:lnTo>
                  <a:lnTo>
                    <a:pt x="231" y="949"/>
                  </a:lnTo>
                  <a:lnTo>
                    <a:pt x="204" y="924"/>
                  </a:lnTo>
                  <a:lnTo>
                    <a:pt x="178" y="898"/>
                  </a:lnTo>
                  <a:lnTo>
                    <a:pt x="153" y="870"/>
                  </a:lnTo>
                  <a:lnTo>
                    <a:pt x="130" y="841"/>
                  </a:lnTo>
                  <a:lnTo>
                    <a:pt x="108" y="811"/>
                  </a:lnTo>
                  <a:lnTo>
                    <a:pt x="89" y="779"/>
                  </a:lnTo>
                  <a:lnTo>
                    <a:pt x="71" y="746"/>
                  </a:lnTo>
                  <a:lnTo>
                    <a:pt x="55" y="713"/>
                  </a:lnTo>
                  <a:lnTo>
                    <a:pt x="41" y="678"/>
                  </a:lnTo>
                  <a:lnTo>
                    <a:pt x="28" y="642"/>
                  </a:lnTo>
                  <a:lnTo>
                    <a:pt x="19" y="605"/>
                  </a:lnTo>
                  <a:lnTo>
                    <a:pt x="10" y="568"/>
                  </a:lnTo>
                  <a:lnTo>
                    <a:pt x="5" y="529"/>
                  </a:lnTo>
                  <a:lnTo>
                    <a:pt x="1" y="490"/>
                  </a:lnTo>
                  <a:lnTo>
                    <a:pt x="0" y="450"/>
                  </a:lnTo>
                  <a:lnTo>
                    <a:pt x="1" y="410"/>
                  </a:lnTo>
                  <a:lnTo>
                    <a:pt x="5" y="371"/>
                  </a:lnTo>
                  <a:lnTo>
                    <a:pt x="11" y="332"/>
                  </a:lnTo>
                  <a:lnTo>
                    <a:pt x="19" y="294"/>
                  </a:lnTo>
                  <a:lnTo>
                    <a:pt x="29" y="258"/>
                  </a:lnTo>
                  <a:lnTo>
                    <a:pt x="41" y="221"/>
                  </a:lnTo>
                  <a:lnTo>
                    <a:pt x="56" y="186"/>
                  </a:lnTo>
                  <a:lnTo>
                    <a:pt x="72" y="152"/>
                  </a:lnTo>
                  <a:lnTo>
                    <a:pt x="90" y="119"/>
                  </a:lnTo>
                  <a:lnTo>
                    <a:pt x="110" y="87"/>
                  </a:lnTo>
                  <a:lnTo>
                    <a:pt x="132" y="57"/>
                  </a:lnTo>
                  <a:lnTo>
                    <a:pt x="155" y="2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0" name="Freeform 855"/>
            <p:cNvSpPr>
              <a:spLocks/>
            </p:cNvSpPr>
            <p:nvPr/>
          </p:nvSpPr>
          <p:spPr bwMode="auto">
            <a:xfrm>
              <a:off x="971" y="1764"/>
              <a:ext cx="118" cy="1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0" y="1"/>
                </a:cxn>
                <a:cxn ang="0">
                  <a:pos x="82" y="4"/>
                </a:cxn>
                <a:cxn ang="0">
                  <a:pos x="91" y="9"/>
                </a:cxn>
                <a:cxn ang="0">
                  <a:pos x="100" y="17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6" y="47"/>
                </a:cxn>
                <a:cxn ang="0">
                  <a:pos x="118" y="58"/>
                </a:cxn>
                <a:cxn ang="0">
                  <a:pos x="116" y="70"/>
                </a:cxn>
                <a:cxn ang="0">
                  <a:pos x="113" y="81"/>
                </a:cxn>
                <a:cxn ang="0">
                  <a:pos x="108" y="91"/>
                </a:cxn>
                <a:cxn ang="0">
                  <a:pos x="100" y="100"/>
                </a:cxn>
                <a:cxn ang="0">
                  <a:pos x="91" y="107"/>
                </a:cxn>
                <a:cxn ang="0">
                  <a:pos x="82" y="113"/>
                </a:cxn>
                <a:cxn ang="0">
                  <a:pos x="70" y="116"/>
                </a:cxn>
                <a:cxn ang="0">
                  <a:pos x="59" y="117"/>
                </a:cxn>
                <a:cxn ang="0">
                  <a:pos x="47" y="116"/>
                </a:cxn>
                <a:cxn ang="0">
                  <a:pos x="36" y="113"/>
                </a:cxn>
                <a:cxn ang="0">
                  <a:pos x="26" y="107"/>
                </a:cxn>
                <a:cxn ang="0">
                  <a:pos x="17" y="100"/>
                </a:cxn>
                <a:cxn ang="0">
                  <a:pos x="10" y="91"/>
                </a:cxn>
                <a:cxn ang="0">
                  <a:pos x="5" y="81"/>
                </a:cxn>
                <a:cxn ang="0">
                  <a:pos x="1" y="70"/>
                </a:cxn>
                <a:cxn ang="0">
                  <a:pos x="0" y="58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0" y="26"/>
                </a:cxn>
                <a:cxn ang="0">
                  <a:pos x="17" y="17"/>
                </a:cxn>
                <a:cxn ang="0">
                  <a:pos x="26" y="9"/>
                </a:cxn>
                <a:cxn ang="0">
                  <a:pos x="36" y="4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7">
                  <a:moveTo>
                    <a:pt x="59" y="0"/>
                  </a:moveTo>
                  <a:lnTo>
                    <a:pt x="70" y="1"/>
                  </a:lnTo>
                  <a:lnTo>
                    <a:pt x="82" y="4"/>
                  </a:lnTo>
                  <a:lnTo>
                    <a:pt x="91" y="9"/>
                  </a:lnTo>
                  <a:lnTo>
                    <a:pt x="100" y="17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6" y="47"/>
                  </a:lnTo>
                  <a:lnTo>
                    <a:pt x="118" y="58"/>
                  </a:lnTo>
                  <a:lnTo>
                    <a:pt x="116" y="70"/>
                  </a:lnTo>
                  <a:lnTo>
                    <a:pt x="113" y="81"/>
                  </a:lnTo>
                  <a:lnTo>
                    <a:pt x="108" y="91"/>
                  </a:lnTo>
                  <a:lnTo>
                    <a:pt x="100" y="100"/>
                  </a:lnTo>
                  <a:lnTo>
                    <a:pt x="91" y="107"/>
                  </a:lnTo>
                  <a:lnTo>
                    <a:pt x="82" y="113"/>
                  </a:lnTo>
                  <a:lnTo>
                    <a:pt x="70" y="116"/>
                  </a:lnTo>
                  <a:lnTo>
                    <a:pt x="59" y="117"/>
                  </a:lnTo>
                  <a:lnTo>
                    <a:pt x="47" y="116"/>
                  </a:lnTo>
                  <a:lnTo>
                    <a:pt x="36" y="113"/>
                  </a:lnTo>
                  <a:lnTo>
                    <a:pt x="26" y="107"/>
                  </a:lnTo>
                  <a:lnTo>
                    <a:pt x="17" y="100"/>
                  </a:lnTo>
                  <a:lnTo>
                    <a:pt x="10" y="91"/>
                  </a:lnTo>
                  <a:lnTo>
                    <a:pt x="5" y="81"/>
                  </a:lnTo>
                  <a:lnTo>
                    <a:pt x="1" y="70"/>
                  </a:lnTo>
                  <a:lnTo>
                    <a:pt x="0" y="58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0" y="26"/>
                  </a:lnTo>
                  <a:lnTo>
                    <a:pt x="17" y="17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1" name="Freeform 856"/>
            <p:cNvSpPr>
              <a:spLocks/>
            </p:cNvSpPr>
            <p:nvPr/>
          </p:nvSpPr>
          <p:spPr bwMode="auto">
            <a:xfrm>
              <a:off x="1813" y="2596"/>
              <a:ext cx="118" cy="1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1" y="1"/>
                </a:cxn>
                <a:cxn ang="0">
                  <a:pos x="82" y="5"/>
                </a:cxn>
                <a:cxn ang="0">
                  <a:pos x="92" y="11"/>
                </a:cxn>
                <a:cxn ang="0">
                  <a:pos x="101" y="18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7" y="47"/>
                </a:cxn>
                <a:cxn ang="0">
                  <a:pos x="118" y="59"/>
                </a:cxn>
                <a:cxn ang="0">
                  <a:pos x="117" y="71"/>
                </a:cxn>
                <a:cxn ang="0">
                  <a:pos x="113" y="82"/>
                </a:cxn>
                <a:cxn ang="0">
                  <a:pos x="108" y="92"/>
                </a:cxn>
                <a:cxn ang="0">
                  <a:pos x="101" y="101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1" y="117"/>
                </a:cxn>
                <a:cxn ang="0">
                  <a:pos x="59" y="118"/>
                </a:cxn>
                <a:cxn ang="0">
                  <a:pos x="47" y="117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1"/>
                </a:cxn>
                <a:cxn ang="0">
                  <a:pos x="11" y="92"/>
                </a:cxn>
                <a:cxn ang="0">
                  <a:pos x="5" y="82"/>
                </a:cxn>
                <a:cxn ang="0">
                  <a:pos x="1" y="71"/>
                </a:cxn>
                <a:cxn ang="0">
                  <a:pos x="0" y="59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1" y="26"/>
                </a:cxn>
                <a:cxn ang="0">
                  <a:pos x="18" y="18"/>
                </a:cxn>
                <a:cxn ang="0">
                  <a:pos x="26" y="11"/>
                </a:cxn>
                <a:cxn ang="0">
                  <a:pos x="36" y="5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71" y="1"/>
                  </a:lnTo>
                  <a:lnTo>
                    <a:pt x="82" y="5"/>
                  </a:lnTo>
                  <a:lnTo>
                    <a:pt x="92" y="11"/>
                  </a:lnTo>
                  <a:lnTo>
                    <a:pt x="101" y="18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7" y="47"/>
                  </a:lnTo>
                  <a:lnTo>
                    <a:pt x="118" y="59"/>
                  </a:lnTo>
                  <a:lnTo>
                    <a:pt x="117" y="71"/>
                  </a:lnTo>
                  <a:lnTo>
                    <a:pt x="113" y="82"/>
                  </a:lnTo>
                  <a:lnTo>
                    <a:pt x="108" y="92"/>
                  </a:lnTo>
                  <a:lnTo>
                    <a:pt x="101" y="101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1" y="117"/>
                  </a:lnTo>
                  <a:lnTo>
                    <a:pt x="59" y="118"/>
                  </a:lnTo>
                  <a:lnTo>
                    <a:pt x="47" y="117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1"/>
                  </a:lnTo>
                  <a:lnTo>
                    <a:pt x="11" y="92"/>
                  </a:lnTo>
                  <a:lnTo>
                    <a:pt x="5" y="82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8"/>
                  </a:lnTo>
                  <a:lnTo>
                    <a:pt x="26" y="11"/>
                  </a:lnTo>
                  <a:lnTo>
                    <a:pt x="36" y="5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93" name="그림 192" descr="원  외부 점선 .eps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1062827" y="2136699"/>
            <a:ext cx="2572441" cy="2584603"/>
          </a:xfrm>
          <a:prstGeom prst="rect">
            <a:avLst/>
          </a:prstGeom>
        </p:spPr>
      </p:pic>
      <p:sp>
        <p:nvSpPr>
          <p:cNvPr id="194" name="타원 193"/>
          <p:cNvSpPr/>
          <p:nvPr/>
        </p:nvSpPr>
        <p:spPr>
          <a:xfrm>
            <a:off x="1517101" y="2597054"/>
            <a:ext cx="1663892" cy="1663892"/>
          </a:xfrm>
          <a:prstGeom prst="ellipse">
            <a:avLst/>
          </a:prstGeom>
          <a:solidFill>
            <a:srgbClr val="1FBADF"/>
          </a:solidFill>
          <a:ln>
            <a:solidFill>
              <a:srgbClr val="1F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670386" y="3105835"/>
            <a:ext cx="14693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855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5601072" y="0"/>
            <a:ext cx="3449600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8" name="Picture 4" descr="C:\Users\shs\Desktop\ba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050672" y="0"/>
            <a:ext cx="857256" cy="428604"/>
          </a:xfrm>
          <a:prstGeom prst="rect">
            <a:avLst/>
          </a:prstGeom>
          <a:noFill/>
        </p:spPr>
      </p:pic>
      <p:grpSp>
        <p:nvGrpSpPr>
          <p:cNvPr id="45" name="그룹 44"/>
          <p:cNvGrpSpPr/>
          <p:nvPr/>
        </p:nvGrpSpPr>
        <p:grpSpPr>
          <a:xfrm>
            <a:off x="8263333" y="6192000"/>
            <a:ext cx="428628" cy="428628"/>
            <a:chOff x="8371314" y="6192000"/>
            <a:chExt cx="428628" cy="428628"/>
          </a:xfrm>
        </p:grpSpPr>
        <p:sp>
          <p:nvSpPr>
            <p:cNvPr id="46" name="타원 45"/>
            <p:cNvSpPr/>
            <p:nvPr/>
          </p:nvSpPr>
          <p:spPr>
            <a:xfrm>
              <a:off x="8371314" y="6192000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이등변 삼각형 46">
              <a:hlinkClick r:id="" action="ppaction://hlinkshowjump?jump=previousslide"/>
            </p:cNvPr>
            <p:cNvSpPr/>
            <p:nvPr/>
          </p:nvSpPr>
          <p:spPr>
            <a:xfrm rot="16200000">
              <a:off x="8450604" y="6334876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9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" b="-1"/>
          <a:stretch/>
        </p:blipFill>
        <p:spPr>
          <a:xfrm>
            <a:off x="912840" y="1402515"/>
            <a:ext cx="8105721" cy="5004311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6442219" y="0"/>
            <a:ext cx="3450340" cy="680156"/>
            <a:chOff x="6442219" y="0"/>
            <a:chExt cx="3450340" cy="680156"/>
          </a:xfrm>
        </p:grpSpPr>
        <p:grpSp>
          <p:nvGrpSpPr>
            <p:cNvPr id="214" name="그룹 213"/>
            <p:cNvGrpSpPr/>
            <p:nvPr/>
          </p:nvGrpSpPr>
          <p:grpSpPr>
            <a:xfrm>
              <a:off x="8074723" y="0"/>
              <a:ext cx="511679" cy="642918"/>
              <a:chOff x="8087939" y="0"/>
              <a:chExt cx="511679" cy="642918"/>
            </a:xfrm>
          </p:grpSpPr>
          <p:grpSp>
            <p:nvGrpSpPr>
              <p:cNvPr id="215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17" name="직선 연결선 21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모서리가 둥근 직사각형 21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타원 21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0" name="모서리가 둥근 직사각형 21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1" name="모서리가 둥근 직사각형 22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2" name="모서리가 둥근 직사각형 22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6" name="TextBox 215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23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224" name="타원 223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5" name="직선 연결선 224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모서리가 둥근 직사각형 225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모서리가 둥근 직사각형 226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모서리가 둥근 직사각형 227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모서리가 둥근 직사각형 228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0" name="그룹 89"/>
            <p:cNvGrpSpPr/>
            <p:nvPr/>
          </p:nvGrpSpPr>
          <p:grpSpPr>
            <a:xfrm>
              <a:off x="7282807" y="0"/>
              <a:ext cx="402673" cy="680156"/>
              <a:chOff x="6017427" y="558786"/>
              <a:chExt cx="402673" cy="680156"/>
            </a:xfrm>
          </p:grpSpPr>
          <p:grpSp>
            <p:nvGrpSpPr>
              <p:cNvPr id="231" name="그룹 77"/>
              <p:cNvGrpSpPr/>
              <p:nvPr/>
            </p:nvGrpSpPr>
            <p:grpSpPr>
              <a:xfrm>
                <a:off x="6024590" y="558786"/>
                <a:ext cx="358149" cy="680156"/>
                <a:chOff x="5738819" y="597477"/>
                <a:chExt cx="288060" cy="547053"/>
              </a:xfrm>
            </p:grpSpPr>
            <p:cxnSp>
              <p:nvCxnSpPr>
                <p:cNvPr id="233" name="직선 연결선 232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4" name="모서리가 둥근 직사각형 23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타원 23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모서리가 둥근 직사각형 23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모서리가 둥근 직사각형 23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모서리가 둥근 직사각형 23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32" name="TextBox 231"/>
              <p:cNvSpPr txBox="1"/>
              <p:nvPr/>
            </p:nvSpPr>
            <p:spPr>
              <a:xfrm>
                <a:off x="6017427" y="958898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39" name="그룹 238"/>
            <p:cNvGrpSpPr/>
            <p:nvPr/>
          </p:nvGrpSpPr>
          <p:grpSpPr>
            <a:xfrm>
              <a:off x="7645540" y="0"/>
              <a:ext cx="511679" cy="642918"/>
              <a:chOff x="7658756" y="0"/>
              <a:chExt cx="511679" cy="642918"/>
            </a:xfrm>
          </p:grpSpPr>
          <p:grpSp>
            <p:nvGrpSpPr>
              <p:cNvPr id="240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42" name="직선 연결선 24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3" name="모서리가 둥근 직사각형 24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타원 24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모서리가 둥근 직사각형 24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모서리가 둥근 직사각형 24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7" name="모서리가 둥근 직사각형 24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1" name="TextBox 240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48" name="그룹 247"/>
            <p:cNvGrpSpPr/>
            <p:nvPr/>
          </p:nvGrpSpPr>
          <p:grpSpPr>
            <a:xfrm>
              <a:off x="8506415" y="0"/>
              <a:ext cx="511679" cy="642918"/>
              <a:chOff x="8519631" y="0"/>
              <a:chExt cx="511679" cy="642918"/>
            </a:xfrm>
          </p:grpSpPr>
          <p:grpSp>
            <p:nvGrpSpPr>
              <p:cNvPr id="249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51" name="직선 연결선 25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2" name="모서리가 둥근 직사각형 25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3" name="타원 25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4" name="모서리가 둥근 직사각형 25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5" name="모서리가 둥근 직사각형 25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6" name="모서리가 둥근 직사각형 25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0" name="TextBox 249"/>
              <p:cNvSpPr txBox="1"/>
              <p:nvPr/>
            </p:nvSpPr>
            <p:spPr>
              <a:xfrm>
                <a:off x="851963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25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442219" y="0"/>
              <a:ext cx="857256" cy="428604"/>
            </a:xfrm>
            <a:prstGeom prst="rect">
              <a:avLst/>
            </a:prstGeom>
            <a:noFill/>
          </p:spPr>
        </p:pic>
        <p:cxnSp>
          <p:nvCxnSpPr>
            <p:cNvPr id="258" name="직선 연결선 257"/>
            <p:cNvCxnSpPr/>
            <p:nvPr/>
          </p:nvCxnSpPr>
          <p:spPr>
            <a:xfrm rot="5400000">
              <a:off x="9164523" y="44410"/>
              <a:ext cx="89807" cy="98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모서리가 둥근 직사각형 258"/>
            <p:cNvSpPr/>
            <p:nvPr/>
          </p:nvSpPr>
          <p:spPr>
            <a:xfrm>
              <a:off x="9129835" y="76999"/>
              <a:ext cx="159182" cy="12232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/>
            <p:cNvSpPr/>
            <p:nvPr/>
          </p:nvSpPr>
          <p:spPr>
            <a:xfrm>
              <a:off x="9030352" y="237879"/>
              <a:ext cx="358148" cy="358148"/>
            </a:xfrm>
            <a:prstGeom prst="ellipse">
              <a:avLst/>
            </a:prstGeom>
            <a:gradFill flip="none" rotWithShape="1">
              <a:gsLst>
                <a:gs pos="0">
                  <a:srgbClr val="E9EFF7"/>
                </a:gs>
                <a:gs pos="50000">
                  <a:srgbClr val="C1EB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모서리가 둥근 직사각형 260"/>
            <p:cNvSpPr/>
            <p:nvPr/>
          </p:nvSpPr>
          <p:spPr>
            <a:xfrm>
              <a:off x="9095740" y="116452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모서리가 둥근 직사각형 261"/>
            <p:cNvSpPr/>
            <p:nvPr/>
          </p:nvSpPr>
          <p:spPr>
            <a:xfrm>
              <a:off x="9095740" y="170164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모서리가 둥근 직사각형 262"/>
            <p:cNvSpPr/>
            <p:nvPr/>
          </p:nvSpPr>
          <p:spPr>
            <a:xfrm>
              <a:off x="9095740" y="223433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896083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00" name="직사각형 99">
            <a:hlinkClick r:id="rId4" action="ppaction://hlinksldjump"/>
          </p:cNvPr>
          <p:cNvSpPr/>
          <p:nvPr/>
        </p:nvSpPr>
        <p:spPr>
          <a:xfrm>
            <a:off x="7729126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hlinkClick r:id="rId5" action="ppaction://hlinksldjump"/>
          </p:cNvPr>
          <p:cNvSpPr/>
          <p:nvPr/>
        </p:nvSpPr>
        <p:spPr>
          <a:xfrm>
            <a:off x="8159689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hlinkClick r:id="rId6" action="ppaction://hlinksldjump"/>
          </p:cNvPr>
          <p:cNvSpPr/>
          <p:nvPr/>
        </p:nvSpPr>
        <p:spPr>
          <a:xfrm>
            <a:off x="8590252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hlinkClick r:id="rId7" action="ppaction://hlinksldjump"/>
          </p:cNvPr>
          <p:cNvSpPr/>
          <p:nvPr/>
        </p:nvSpPr>
        <p:spPr>
          <a:xfrm>
            <a:off x="9020815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hlinkClick r:id="rId8" action="ppaction://hlinksldjump"/>
          </p:cNvPr>
          <p:cNvSpPr/>
          <p:nvPr/>
        </p:nvSpPr>
        <p:spPr>
          <a:xfrm>
            <a:off x="9451376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763623" y="940658"/>
            <a:ext cx="8736074" cy="400110"/>
            <a:chOff x="763623" y="940658"/>
            <a:chExt cx="8736074" cy="400110"/>
          </a:xfrm>
        </p:grpSpPr>
        <p:sp>
          <p:nvSpPr>
            <p:cNvPr id="74" name="TextBox 73"/>
            <p:cNvSpPr txBox="1"/>
            <p:nvPr/>
          </p:nvSpPr>
          <p:spPr>
            <a:xfrm>
              <a:off x="927137" y="940658"/>
              <a:ext cx="85725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sz="2000" dirty="0">
                  <a:latin typeface="+mn-ea"/>
                  <a:ea typeface="+mn-ea"/>
                </a:rPr>
                <a:t>글과 그림 속 상황을 살펴봅시다</a:t>
              </a:r>
              <a:r>
                <a:rPr lang="en-US" altLang="ko-KR" sz="2000" dirty="0"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75" name="타원 74"/>
            <p:cNvSpPr/>
            <p:nvPr/>
          </p:nvSpPr>
          <p:spPr>
            <a:xfrm>
              <a:off x="763623" y="105454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6" name="그림 75">
            <a:hlinkClick r:id="rId9" action="ppaction://hlinkfile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8984" y="900347"/>
            <a:ext cx="50688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2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73" name="모서리가 둥근 직사각형 172"/>
          <p:cNvSpPr/>
          <p:nvPr/>
        </p:nvSpPr>
        <p:spPr>
          <a:xfrm>
            <a:off x="560387" y="1449079"/>
            <a:ext cx="8785225" cy="792000"/>
          </a:xfrm>
          <a:prstGeom prst="roundRect">
            <a:avLst>
              <a:gd name="adj" fmla="val 8134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791393" y="1595780"/>
            <a:ext cx="8332097" cy="46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165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cm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입니다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13943" y="908720"/>
            <a:ext cx="8736074" cy="461217"/>
            <a:chOff x="613943" y="4122927"/>
            <a:chExt cx="8736074" cy="461217"/>
          </a:xfrm>
        </p:grpSpPr>
        <p:sp>
          <p:nvSpPr>
            <p:cNvPr id="176" name="TextBox 175"/>
            <p:cNvSpPr txBox="1"/>
            <p:nvPr/>
          </p:nvSpPr>
          <p:spPr>
            <a:xfrm>
              <a:off x="777457" y="4122927"/>
              <a:ext cx="8572560" cy="461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sz="2000" dirty="0">
                  <a:latin typeface="+mn-ea"/>
                  <a:ea typeface="+mn-ea"/>
                </a:rPr>
                <a:t>지호가 본 텐트의 높이는 몇 </a:t>
              </a:r>
              <a:r>
                <a:rPr lang="en-US" altLang="ko-KR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cm</a:t>
              </a:r>
              <a:r>
                <a:rPr lang="ko-KR" altLang="en-US" sz="2000" dirty="0">
                  <a:latin typeface="+mn-ea"/>
                  <a:ea typeface="+mn-ea"/>
                </a:rPr>
                <a:t>인가요</a:t>
              </a:r>
              <a:r>
                <a:rPr lang="en-US" altLang="ko-KR" sz="2000" dirty="0">
                  <a:latin typeface="+mn-ea"/>
                  <a:ea typeface="+mn-ea"/>
                </a:rPr>
                <a:t>?</a:t>
              </a:r>
            </a:p>
          </p:txBody>
        </p:sp>
        <p:sp>
          <p:nvSpPr>
            <p:cNvPr id="177" name="타원 176"/>
            <p:cNvSpPr/>
            <p:nvPr/>
          </p:nvSpPr>
          <p:spPr>
            <a:xfrm>
              <a:off x="613943" y="431580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6" name="모서리가 둥근 직사각형 75"/>
          <p:cNvSpPr/>
          <p:nvPr/>
        </p:nvSpPr>
        <p:spPr>
          <a:xfrm>
            <a:off x="560387" y="2953986"/>
            <a:ext cx="8785225" cy="1152000"/>
          </a:xfrm>
          <a:prstGeom prst="roundRect">
            <a:avLst>
              <a:gd name="adj" fmla="val 8134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791393" y="3077555"/>
            <a:ext cx="833209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텐트의 높이는 몇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인지 궁금해하고 있습니다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165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cm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를 몇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로 나타낼 수 있을지 궁금해하고 있습니다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grpSp>
        <p:nvGrpSpPr>
          <p:cNvPr id="85" name="그룹 84"/>
          <p:cNvGrpSpPr/>
          <p:nvPr/>
        </p:nvGrpSpPr>
        <p:grpSpPr>
          <a:xfrm>
            <a:off x="613943" y="2477973"/>
            <a:ext cx="8736074" cy="425245"/>
            <a:chOff x="613943" y="4183844"/>
            <a:chExt cx="8736074" cy="425245"/>
          </a:xfrm>
        </p:grpSpPr>
        <p:sp>
          <p:nvSpPr>
            <p:cNvPr id="86" name="TextBox 85"/>
            <p:cNvSpPr txBox="1"/>
            <p:nvPr/>
          </p:nvSpPr>
          <p:spPr>
            <a:xfrm>
              <a:off x="777457" y="4183844"/>
              <a:ext cx="8572560" cy="425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sz="2000" dirty="0">
                  <a:latin typeface="+mn-ea"/>
                  <a:ea typeface="+mn-ea"/>
                </a:rPr>
                <a:t>지호가 궁금해하는 것은 무엇인가요</a:t>
              </a:r>
              <a:r>
                <a:rPr lang="en-US" altLang="ko-KR" sz="2000" dirty="0">
                  <a:latin typeface="+mn-ea"/>
                  <a:ea typeface="+mn-ea"/>
                </a:rPr>
                <a:t>?</a:t>
              </a:r>
            </a:p>
          </p:txBody>
        </p:sp>
        <p:sp>
          <p:nvSpPr>
            <p:cNvPr id="87" name="타원 86"/>
            <p:cNvSpPr/>
            <p:nvPr/>
          </p:nvSpPr>
          <p:spPr>
            <a:xfrm>
              <a:off x="613943" y="4315871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442219" y="0"/>
            <a:ext cx="3450340" cy="680156"/>
            <a:chOff x="6442219" y="0"/>
            <a:chExt cx="3450340" cy="680156"/>
          </a:xfrm>
        </p:grpSpPr>
        <p:grpSp>
          <p:nvGrpSpPr>
            <p:cNvPr id="88" name="그룹 87"/>
            <p:cNvGrpSpPr/>
            <p:nvPr/>
          </p:nvGrpSpPr>
          <p:grpSpPr>
            <a:xfrm>
              <a:off x="8074723" y="0"/>
              <a:ext cx="511679" cy="642918"/>
              <a:chOff x="8087939" y="0"/>
              <a:chExt cx="511679" cy="642918"/>
            </a:xfrm>
          </p:grpSpPr>
          <p:grpSp>
            <p:nvGrpSpPr>
              <p:cNvPr id="89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1" name="직선 연결선 9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타원 9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0" name="TextBox 89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7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9" name="직선 연결선 98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모서리가 둥근 직사각형 99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모서리가 둥근 직사각형 100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모서리가 둥근 직사각형 101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모서리가 둥근 직사각형 102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89"/>
            <p:cNvGrpSpPr/>
            <p:nvPr/>
          </p:nvGrpSpPr>
          <p:grpSpPr>
            <a:xfrm>
              <a:off x="7282807" y="0"/>
              <a:ext cx="402673" cy="680156"/>
              <a:chOff x="6017427" y="558786"/>
              <a:chExt cx="402673" cy="680156"/>
            </a:xfrm>
          </p:grpSpPr>
          <p:grpSp>
            <p:nvGrpSpPr>
              <p:cNvPr id="105" name="그룹 77"/>
              <p:cNvGrpSpPr/>
              <p:nvPr/>
            </p:nvGrpSpPr>
            <p:grpSpPr>
              <a:xfrm>
                <a:off x="6024590" y="558786"/>
                <a:ext cx="358149" cy="680156"/>
                <a:chOff x="5738819" y="597477"/>
                <a:chExt cx="288060" cy="547053"/>
              </a:xfrm>
            </p:grpSpPr>
            <p:cxnSp>
              <p:nvCxnSpPr>
                <p:cNvPr id="107" name="직선 연결선 10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타원 10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6017427" y="958898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7645540" y="0"/>
              <a:ext cx="511679" cy="642918"/>
              <a:chOff x="7658756" y="0"/>
              <a:chExt cx="511679" cy="642918"/>
            </a:xfrm>
          </p:grpSpPr>
          <p:grpSp>
            <p:nvGrpSpPr>
              <p:cNvPr id="114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6" name="직선 연결선 11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타원 11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TextBox 114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8506415" y="0"/>
              <a:ext cx="511679" cy="642918"/>
              <a:chOff x="8519631" y="0"/>
              <a:chExt cx="511679" cy="642918"/>
            </a:xfrm>
          </p:grpSpPr>
          <p:grpSp>
            <p:nvGrpSpPr>
              <p:cNvPr id="123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5" name="직선 연결선 12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모서리가 둥근 직사각형 18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타원 18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모서리가 둥근 직사각형 18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4" name="TextBox 123"/>
              <p:cNvSpPr txBox="1"/>
              <p:nvPr/>
            </p:nvSpPr>
            <p:spPr>
              <a:xfrm>
                <a:off x="851963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8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442219" y="0"/>
              <a:ext cx="857256" cy="428604"/>
            </a:xfrm>
            <a:prstGeom prst="rect">
              <a:avLst/>
            </a:prstGeom>
            <a:noFill/>
          </p:spPr>
        </p:pic>
        <p:cxnSp>
          <p:nvCxnSpPr>
            <p:cNvPr id="188" name="직선 연결선 187"/>
            <p:cNvCxnSpPr/>
            <p:nvPr/>
          </p:nvCxnSpPr>
          <p:spPr>
            <a:xfrm rot="5400000">
              <a:off x="9164523" y="44410"/>
              <a:ext cx="89807" cy="98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모서리가 둥근 직사각형 188"/>
            <p:cNvSpPr/>
            <p:nvPr/>
          </p:nvSpPr>
          <p:spPr>
            <a:xfrm>
              <a:off x="9129835" y="76999"/>
              <a:ext cx="159182" cy="12232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/>
            <p:cNvSpPr/>
            <p:nvPr/>
          </p:nvSpPr>
          <p:spPr>
            <a:xfrm>
              <a:off x="9030352" y="237879"/>
              <a:ext cx="358148" cy="358148"/>
            </a:xfrm>
            <a:prstGeom prst="ellipse">
              <a:avLst/>
            </a:prstGeom>
            <a:gradFill flip="none" rotWithShape="1">
              <a:gsLst>
                <a:gs pos="0">
                  <a:srgbClr val="E9EFF7"/>
                </a:gs>
                <a:gs pos="50000">
                  <a:srgbClr val="C1EB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모서리가 둥근 직사각형 190"/>
            <p:cNvSpPr/>
            <p:nvPr/>
          </p:nvSpPr>
          <p:spPr>
            <a:xfrm>
              <a:off x="9095740" y="116452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모서리가 둥근 직사각형 191"/>
            <p:cNvSpPr/>
            <p:nvPr/>
          </p:nvSpPr>
          <p:spPr>
            <a:xfrm>
              <a:off x="9095740" y="170164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모서리가 둥근 직사각형 192"/>
            <p:cNvSpPr/>
            <p:nvPr/>
          </p:nvSpPr>
          <p:spPr>
            <a:xfrm>
              <a:off x="9095740" y="223433"/>
              <a:ext cx="227372" cy="5684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896083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26" name="모서리가 둥근 직사각형 125"/>
          <p:cNvSpPr/>
          <p:nvPr/>
        </p:nvSpPr>
        <p:spPr>
          <a:xfrm>
            <a:off x="560387" y="4822321"/>
            <a:ext cx="8785225" cy="1150642"/>
          </a:xfrm>
          <a:prstGeom prst="roundRect">
            <a:avLst>
              <a:gd name="adj" fmla="val 8134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791393" y="4945211"/>
            <a:ext cx="833209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는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100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cm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임을 이용하면 될 것 같습니다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cm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는 몇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인지 알면 될 것 같습니다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grpSp>
        <p:nvGrpSpPr>
          <p:cNvPr id="128" name="그룹 127"/>
          <p:cNvGrpSpPr/>
          <p:nvPr/>
        </p:nvGrpSpPr>
        <p:grpSpPr>
          <a:xfrm>
            <a:off x="613943" y="4342880"/>
            <a:ext cx="8736074" cy="458267"/>
            <a:chOff x="613943" y="4183844"/>
            <a:chExt cx="8736074" cy="458267"/>
          </a:xfrm>
        </p:grpSpPr>
        <p:sp>
          <p:nvSpPr>
            <p:cNvPr id="129" name="TextBox 128"/>
            <p:cNvSpPr txBox="1"/>
            <p:nvPr/>
          </p:nvSpPr>
          <p:spPr>
            <a:xfrm>
              <a:off x="777457" y="4183844"/>
              <a:ext cx="8572560" cy="458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sz="2000" dirty="0">
                  <a:latin typeface="+mn-ea"/>
                  <a:ea typeface="+mn-ea"/>
                </a:rPr>
                <a:t>텐트의 높이를 </a:t>
              </a:r>
              <a:r>
                <a: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</a:t>
              </a:r>
              <a:r>
                <a:rPr lang="en-US" altLang="ko-KR" dirty="0"/>
                <a:t> </a:t>
              </a:r>
              <a:r>
                <a:rPr lang="ko-KR" altLang="en-US" sz="2000" dirty="0">
                  <a:latin typeface="+mn-ea"/>
                  <a:ea typeface="+mn-ea"/>
                </a:rPr>
                <a:t>단위로 나타낼 수 있을까요</a:t>
              </a:r>
              <a:r>
                <a:rPr lang="en-US" altLang="ko-KR" sz="2000" dirty="0">
                  <a:latin typeface="+mn-ea"/>
                  <a:ea typeface="+mn-ea"/>
                </a:rPr>
                <a:t>?</a:t>
              </a:r>
              <a:r>
                <a:rPr lang="ko-KR" altLang="en-US" sz="2000" dirty="0">
                  <a:latin typeface="+mn-ea"/>
                  <a:ea typeface="+mn-ea"/>
                </a:rPr>
                <a:t> </a:t>
              </a:r>
              <a:endParaRPr lang="en-US" altLang="ko-KR" sz="2000" dirty="0">
                <a:latin typeface="+mn-ea"/>
                <a:ea typeface="+mn-ea"/>
              </a:endParaRPr>
            </a:p>
          </p:txBody>
        </p:sp>
        <p:sp>
          <p:nvSpPr>
            <p:cNvPr id="130" name="타원 129"/>
            <p:cNvSpPr/>
            <p:nvPr/>
          </p:nvSpPr>
          <p:spPr>
            <a:xfrm>
              <a:off x="613943" y="4340015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1" name="직사각형 130">
            <a:hlinkClick r:id="rId3" action="ppaction://hlinksldjump"/>
          </p:cNvPr>
          <p:cNvSpPr/>
          <p:nvPr/>
        </p:nvSpPr>
        <p:spPr>
          <a:xfrm>
            <a:off x="7729126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hlinkClick r:id="rId4" action="ppaction://hlinksldjump"/>
          </p:cNvPr>
          <p:cNvSpPr/>
          <p:nvPr/>
        </p:nvSpPr>
        <p:spPr>
          <a:xfrm>
            <a:off x="8159689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hlinkClick r:id="rId5" action="ppaction://hlinksldjump"/>
          </p:cNvPr>
          <p:cNvSpPr/>
          <p:nvPr/>
        </p:nvSpPr>
        <p:spPr>
          <a:xfrm>
            <a:off x="8590252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hlinkClick r:id="rId6" action="ppaction://hlinksldjump"/>
          </p:cNvPr>
          <p:cNvSpPr/>
          <p:nvPr/>
        </p:nvSpPr>
        <p:spPr>
          <a:xfrm>
            <a:off x="9020815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hlinkClick r:id="rId7" action="ppaction://hlinksldjump"/>
          </p:cNvPr>
          <p:cNvSpPr/>
          <p:nvPr/>
        </p:nvSpPr>
        <p:spPr>
          <a:xfrm>
            <a:off x="9451376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6" name="그룹 33"/>
          <p:cNvGrpSpPr/>
          <p:nvPr/>
        </p:nvGrpSpPr>
        <p:grpSpPr>
          <a:xfrm>
            <a:off x="4791000" y="1679713"/>
            <a:ext cx="324000" cy="324000"/>
            <a:chOff x="4964713" y="2475902"/>
            <a:chExt cx="405203" cy="405203"/>
          </a:xfrm>
        </p:grpSpPr>
        <p:sp>
          <p:nvSpPr>
            <p:cNvPr id="137" name="타원 13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9" name="타원 13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2" name="그룹 33"/>
          <p:cNvGrpSpPr/>
          <p:nvPr/>
        </p:nvGrpSpPr>
        <p:grpSpPr>
          <a:xfrm>
            <a:off x="4791000" y="3365478"/>
            <a:ext cx="324000" cy="324000"/>
            <a:chOff x="4964713" y="2475902"/>
            <a:chExt cx="405203" cy="405203"/>
          </a:xfrm>
        </p:grpSpPr>
        <p:sp>
          <p:nvSpPr>
            <p:cNvPr id="153" name="타원 15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55" name="타원 15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6" name="그룹 33"/>
          <p:cNvGrpSpPr/>
          <p:nvPr/>
        </p:nvGrpSpPr>
        <p:grpSpPr>
          <a:xfrm>
            <a:off x="4791000" y="5245220"/>
            <a:ext cx="324000" cy="324000"/>
            <a:chOff x="4964713" y="2475902"/>
            <a:chExt cx="405203" cy="405203"/>
          </a:xfrm>
        </p:grpSpPr>
        <p:sp>
          <p:nvSpPr>
            <p:cNvPr id="157" name="타원 15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59" name="타원 15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419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  <p:bldP spid="174" grpId="0"/>
      <p:bldP spid="76" grpId="0" animBg="1"/>
      <p:bldP spid="84" grpId="0"/>
      <p:bldP spid="126" grpId="0" animBg="1"/>
      <p:bldP spid="1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62" name="TextBox 61"/>
          <p:cNvSpPr txBox="1"/>
          <p:nvPr/>
        </p:nvSpPr>
        <p:spPr>
          <a:xfrm>
            <a:off x="993964" y="986064"/>
            <a:ext cx="8643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50" b="1" dirty="0">
                <a:latin typeface="+mn-ea"/>
              </a:rPr>
              <a:t>1</a:t>
            </a:r>
            <a:r>
              <a:rPr lang="en-US" altLang="ko-KR" sz="2400" b="1" spc="-300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ko-KR" altLang="en-US" sz="2250" b="1" dirty="0">
                <a:latin typeface="+mn-ea"/>
              </a:rPr>
              <a:t>는 </a:t>
            </a:r>
            <a:r>
              <a:rPr lang="en-US" altLang="ko-KR" sz="2250" b="1" dirty="0">
                <a:latin typeface="+mn-ea"/>
              </a:rPr>
              <a:t>100 </a:t>
            </a:r>
            <a:r>
              <a:rPr lang="en-US" altLang="ko-KR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cm</a:t>
            </a:r>
            <a:r>
              <a:rPr lang="ko-KR" altLang="en-US" sz="2250" b="1" dirty="0">
                <a:latin typeface="+mn-ea"/>
              </a:rPr>
              <a:t>입니다</a:t>
            </a:r>
            <a:r>
              <a:rPr lang="en-US" altLang="ko-KR" sz="2250" b="1" dirty="0">
                <a:latin typeface="+mn-ea"/>
              </a:rPr>
              <a:t>. 1 </a:t>
            </a:r>
            <a:r>
              <a:rPr lang="en-US" altLang="ko-KR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cm</a:t>
            </a:r>
            <a:r>
              <a:rPr lang="ko-KR" altLang="en-US" sz="2250" b="1" dirty="0">
                <a:latin typeface="+mn-ea"/>
              </a:rPr>
              <a:t>는 몇</a:t>
            </a:r>
            <a:r>
              <a:rPr lang="en-US" altLang="ko-KR" sz="2400" b="1" spc="-300" dirty="0">
                <a:latin typeface="+mn-ea"/>
              </a:rPr>
              <a:t> </a:t>
            </a:r>
            <a:r>
              <a:rPr lang="en-US" altLang="ko-KR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ko-KR" altLang="en-US" sz="2250" b="1" dirty="0">
                <a:latin typeface="+mn-ea"/>
              </a:rPr>
              <a:t>인지 알아봅시다</a:t>
            </a:r>
            <a:r>
              <a:rPr lang="en-US" altLang="ko-KR" sz="2400" b="1" dirty="0">
                <a:latin typeface="나눔고딕 ExtraBold" pitchFamily="50" charset="-127"/>
                <a:ea typeface="나눔고딕 ExtraBold" pitchFamily="50" charset="-127"/>
              </a:rPr>
              <a:t>.</a:t>
            </a:r>
          </a:p>
        </p:txBody>
      </p:sp>
      <p:grpSp>
        <p:nvGrpSpPr>
          <p:cNvPr id="87" name="그룹 86"/>
          <p:cNvGrpSpPr/>
          <p:nvPr/>
        </p:nvGrpSpPr>
        <p:grpSpPr>
          <a:xfrm>
            <a:off x="613943" y="4503098"/>
            <a:ext cx="8736074" cy="461217"/>
            <a:chOff x="613943" y="1188769"/>
            <a:chExt cx="8736074" cy="461217"/>
          </a:xfrm>
        </p:grpSpPr>
        <p:sp>
          <p:nvSpPr>
            <p:cNvPr id="88" name="TextBox 87"/>
            <p:cNvSpPr txBox="1"/>
            <p:nvPr/>
          </p:nvSpPr>
          <p:spPr>
            <a:xfrm>
              <a:off x="777457" y="1188769"/>
              <a:ext cx="8572560" cy="461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sz="2000" dirty="0">
                  <a:latin typeface="+mn-ea"/>
                  <a:ea typeface="+mn-ea"/>
                </a:rPr>
                <a:t>그림에서 </a:t>
              </a:r>
              <a:r>
                <a:rPr lang="ko-KR" altLang="en-US" sz="2000" dirty="0" smtClean="0">
                  <a:latin typeface="+mn-ea"/>
                  <a:ea typeface="+mn-ea"/>
                </a:rPr>
                <a:t>         부분으로 </a:t>
              </a:r>
              <a:r>
                <a:rPr lang="ko-KR" altLang="en-US" sz="2000" dirty="0">
                  <a:latin typeface="+mn-ea"/>
                  <a:ea typeface="+mn-ea"/>
                </a:rPr>
                <a:t>표시된 크기는 분수로 몇 </a:t>
              </a:r>
              <a:r>
                <a: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</a:t>
              </a:r>
              <a:r>
                <a:rPr lang="ko-KR" altLang="en-US" sz="2000" dirty="0">
                  <a:latin typeface="+mn-ea"/>
                  <a:ea typeface="+mn-ea"/>
                </a:rPr>
                <a:t>인가요</a:t>
              </a:r>
              <a:r>
                <a:rPr lang="en-US" altLang="ko-KR" sz="2000" dirty="0">
                  <a:latin typeface="+mn-ea"/>
                  <a:ea typeface="+mn-ea"/>
                </a:rPr>
                <a:t>?</a:t>
              </a:r>
            </a:p>
          </p:txBody>
        </p:sp>
        <p:sp>
          <p:nvSpPr>
            <p:cNvPr id="90" name="타원 89"/>
            <p:cNvSpPr/>
            <p:nvPr/>
          </p:nvSpPr>
          <p:spPr>
            <a:xfrm>
              <a:off x="613943" y="1344940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1" name="모서리가 둥근 직사각형 100"/>
          <p:cNvSpPr/>
          <p:nvPr/>
        </p:nvSpPr>
        <p:spPr>
          <a:xfrm>
            <a:off x="560387" y="5012314"/>
            <a:ext cx="8785225" cy="792000"/>
          </a:xfrm>
          <a:prstGeom prst="roundRect">
            <a:avLst>
              <a:gd name="adj" fmla="val 8134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791393" y="5121498"/>
            <a:ext cx="83320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전체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을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10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으로 나눈 것 중의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이므로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   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입니다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000672" y="4581128"/>
            <a:ext cx="648072" cy="337282"/>
          </a:xfrm>
          <a:prstGeom prst="rect">
            <a:avLst/>
          </a:prstGeom>
          <a:solidFill>
            <a:srgbClr val="8DD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6442219" y="0"/>
            <a:ext cx="3450340" cy="738286"/>
            <a:chOff x="6442219" y="0"/>
            <a:chExt cx="3450340" cy="738286"/>
          </a:xfrm>
        </p:grpSpPr>
        <p:grpSp>
          <p:nvGrpSpPr>
            <p:cNvPr id="103" name="그룹 89"/>
            <p:cNvGrpSpPr/>
            <p:nvPr/>
          </p:nvGrpSpPr>
          <p:grpSpPr>
            <a:xfrm>
              <a:off x="7661509" y="0"/>
              <a:ext cx="511679" cy="738286"/>
              <a:chOff x="5957373" y="558786"/>
              <a:chExt cx="511679" cy="738286"/>
            </a:xfrm>
          </p:grpSpPr>
          <p:grpSp>
            <p:nvGrpSpPr>
              <p:cNvPr id="104" name="그룹 77"/>
              <p:cNvGrpSpPr/>
              <p:nvPr/>
            </p:nvGrpSpPr>
            <p:grpSpPr>
              <a:xfrm>
                <a:off x="6024570" y="558786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17" name="직선 연결선 11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타원 12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5" name="TextBox 104"/>
              <p:cNvSpPr txBox="1"/>
              <p:nvPr/>
            </p:nvSpPr>
            <p:spPr>
              <a:xfrm>
                <a:off x="5957373" y="927740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8074723" y="0"/>
              <a:ext cx="511679" cy="642918"/>
              <a:chOff x="8087939" y="0"/>
              <a:chExt cx="511679" cy="642918"/>
            </a:xfrm>
          </p:grpSpPr>
          <p:grpSp>
            <p:nvGrpSpPr>
              <p:cNvPr id="131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3" name="직선 연결선 13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타원 13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2" name="TextBox 131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8506415" y="0"/>
              <a:ext cx="511679" cy="642918"/>
              <a:chOff x="8519631" y="0"/>
              <a:chExt cx="511679" cy="642918"/>
            </a:xfrm>
          </p:grpSpPr>
          <p:grpSp>
            <p:nvGrpSpPr>
              <p:cNvPr id="140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2" name="직선 연결선 14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타원 14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1" name="TextBox 140"/>
              <p:cNvSpPr txBox="1"/>
              <p:nvPr/>
            </p:nvSpPr>
            <p:spPr>
              <a:xfrm>
                <a:off x="851963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4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44221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49" name="그룹 148"/>
            <p:cNvGrpSpPr/>
            <p:nvPr/>
          </p:nvGrpSpPr>
          <p:grpSpPr>
            <a:xfrm>
              <a:off x="8960830" y="0"/>
              <a:ext cx="511679" cy="642918"/>
              <a:chOff x="8960830" y="0"/>
              <a:chExt cx="511679" cy="642918"/>
            </a:xfrm>
          </p:grpSpPr>
          <p:cxnSp>
            <p:nvCxnSpPr>
              <p:cNvPr id="150" name="직선 연결선 149"/>
              <p:cNvCxnSpPr/>
              <p:nvPr/>
            </p:nvCxnSpPr>
            <p:spPr>
              <a:xfrm rot="5400000">
                <a:off x="9164523" y="44410"/>
                <a:ext cx="89807" cy="98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모서리가 둥근 직사각형 150"/>
              <p:cNvSpPr/>
              <p:nvPr/>
            </p:nvSpPr>
            <p:spPr>
              <a:xfrm>
                <a:off x="9129835" y="76999"/>
                <a:ext cx="159182" cy="12232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타원 151"/>
              <p:cNvSpPr/>
              <p:nvPr/>
            </p:nvSpPr>
            <p:spPr>
              <a:xfrm>
                <a:off x="9030352" y="237879"/>
                <a:ext cx="358148" cy="358148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모서리가 둥근 직사각형 152"/>
              <p:cNvSpPr/>
              <p:nvPr/>
            </p:nvSpPr>
            <p:spPr>
              <a:xfrm>
                <a:off x="9095740" y="116452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모서리가 둥근 직사각형 153"/>
              <p:cNvSpPr/>
              <p:nvPr/>
            </p:nvSpPr>
            <p:spPr>
              <a:xfrm>
                <a:off x="9095740" y="170164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모서리가 둥근 직사각형 154"/>
              <p:cNvSpPr/>
              <p:nvPr/>
            </p:nvSpPr>
            <p:spPr>
              <a:xfrm>
                <a:off x="9095740" y="223433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896083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7" name="그룹 156"/>
            <p:cNvGrpSpPr/>
            <p:nvPr/>
          </p:nvGrpSpPr>
          <p:grpSpPr>
            <a:xfrm>
              <a:off x="9380880" y="0"/>
              <a:ext cx="511679" cy="642918"/>
              <a:chOff x="9380880" y="0"/>
              <a:chExt cx="511679" cy="642918"/>
            </a:xfrm>
          </p:grpSpPr>
          <p:grpSp>
            <p:nvGrpSpPr>
              <p:cNvPr id="158" name="그룹 75"/>
              <p:cNvGrpSpPr/>
              <p:nvPr/>
            </p:nvGrpSpPr>
            <p:grpSpPr>
              <a:xfrm>
                <a:off x="9457645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60" name="타원 15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1" name="직선 연결선 16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9" name="TextBox 158"/>
              <p:cNvSpPr txBox="1"/>
              <p:nvPr/>
            </p:nvSpPr>
            <p:spPr>
              <a:xfrm>
                <a:off x="938088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6" name="그룹 165"/>
            <p:cNvGrpSpPr/>
            <p:nvPr/>
          </p:nvGrpSpPr>
          <p:grpSpPr>
            <a:xfrm>
              <a:off x="7275840" y="0"/>
              <a:ext cx="402675" cy="596027"/>
              <a:chOff x="8142441" y="0"/>
              <a:chExt cx="402675" cy="596027"/>
            </a:xfrm>
          </p:grpSpPr>
          <p:grpSp>
            <p:nvGrpSpPr>
              <p:cNvPr id="16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9" name="직선 연결선 16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타원 17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모서리가 둥근 직사각형 17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모서리가 둥근 직사각형 17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8" name="TextBox 167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92" name="직사각형 91">
            <a:hlinkClick r:id="rId3" action="ppaction://hlinksldjump"/>
          </p:cNvPr>
          <p:cNvSpPr/>
          <p:nvPr/>
        </p:nvSpPr>
        <p:spPr>
          <a:xfrm>
            <a:off x="7298563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hlinkClick r:id="rId4" action="ppaction://hlinksldjump"/>
          </p:cNvPr>
          <p:cNvSpPr/>
          <p:nvPr/>
        </p:nvSpPr>
        <p:spPr>
          <a:xfrm>
            <a:off x="8159689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hlinkClick r:id="rId5" action="ppaction://hlinksldjump"/>
          </p:cNvPr>
          <p:cNvSpPr/>
          <p:nvPr/>
        </p:nvSpPr>
        <p:spPr>
          <a:xfrm>
            <a:off x="8590252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hlinkClick r:id="rId6" action="ppaction://hlinksldjump"/>
          </p:cNvPr>
          <p:cNvSpPr/>
          <p:nvPr/>
        </p:nvSpPr>
        <p:spPr>
          <a:xfrm>
            <a:off x="9020815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hlinkClick r:id="rId7" action="ppaction://hlinksldjump"/>
          </p:cNvPr>
          <p:cNvSpPr/>
          <p:nvPr/>
        </p:nvSpPr>
        <p:spPr>
          <a:xfrm>
            <a:off x="9451376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" name="그룹 99"/>
          <p:cNvGrpSpPr/>
          <p:nvPr/>
        </p:nvGrpSpPr>
        <p:grpSpPr>
          <a:xfrm>
            <a:off x="560388" y="1011852"/>
            <a:ext cx="381000" cy="400110"/>
            <a:chOff x="452406" y="890570"/>
            <a:chExt cx="381000" cy="400110"/>
          </a:xfrm>
        </p:grpSpPr>
        <p:sp>
          <p:nvSpPr>
            <p:cNvPr id="106" name="타원 105"/>
            <p:cNvSpPr/>
            <p:nvPr/>
          </p:nvSpPr>
          <p:spPr>
            <a:xfrm>
              <a:off x="452406" y="907386"/>
              <a:ext cx="381000" cy="381000"/>
            </a:xfrm>
            <a:prstGeom prst="ellipse">
              <a:avLst/>
            </a:prstGeom>
            <a:solidFill>
              <a:srgbClr val="C8A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 altLang="en-US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71456" y="890570"/>
              <a:ext cx="3175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20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0" y="1703227"/>
            <a:ext cx="8635002" cy="1914148"/>
          </a:xfrm>
          <a:prstGeom prst="rect">
            <a:avLst/>
          </a:prstGeom>
        </p:spPr>
      </p:pic>
      <p:graphicFrame>
        <p:nvGraphicFramePr>
          <p:cNvPr id="120" name="표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128298"/>
              </p:ext>
            </p:extLst>
          </p:nvPr>
        </p:nvGraphicFramePr>
        <p:xfrm>
          <a:off x="5760000" y="5085184"/>
          <a:ext cx="327515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275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9" name="그룹 33"/>
          <p:cNvGrpSpPr/>
          <p:nvPr/>
        </p:nvGrpSpPr>
        <p:grpSpPr>
          <a:xfrm>
            <a:off x="4791000" y="5262028"/>
            <a:ext cx="324000" cy="324000"/>
            <a:chOff x="4964713" y="2475902"/>
            <a:chExt cx="405203" cy="405203"/>
          </a:xfrm>
        </p:grpSpPr>
        <p:sp>
          <p:nvSpPr>
            <p:cNvPr id="91" name="타원 9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8" name="타원 9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951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01" grpId="0" animBg="1"/>
      <p:bldP spid="102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15" y="842599"/>
            <a:ext cx="7840169" cy="1771897"/>
          </a:xfrm>
          <a:prstGeom prst="rect">
            <a:avLst/>
          </a:prstGeom>
        </p:spPr>
      </p:pic>
      <p:sp>
        <p:nvSpPr>
          <p:cNvPr id="101" name="모서리가 둥근 직사각형 100"/>
          <p:cNvSpPr/>
          <p:nvPr/>
        </p:nvSpPr>
        <p:spPr>
          <a:xfrm>
            <a:off x="560387" y="3545909"/>
            <a:ext cx="8785225" cy="792000"/>
          </a:xfrm>
          <a:prstGeom prst="roundRect">
            <a:avLst>
              <a:gd name="adj" fmla="val 8134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791393" y="3692610"/>
            <a:ext cx="8332097" cy="46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전체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을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100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으로 나눈 것 중의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이므로       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입니다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grpSp>
        <p:nvGrpSpPr>
          <p:cNvPr id="87" name="그룹 86"/>
          <p:cNvGrpSpPr/>
          <p:nvPr/>
        </p:nvGrpSpPr>
        <p:grpSpPr>
          <a:xfrm>
            <a:off x="613943" y="3035275"/>
            <a:ext cx="8736074" cy="461217"/>
            <a:chOff x="613943" y="1188769"/>
            <a:chExt cx="8736074" cy="461217"/>
          </a:xfrm>
        </p:grpSpPr>
        <p:sp>
          <p:nvSpPr>
            <p:cNvPr id="88" name="TextBox 87"/>
            <p:cNvSpPr txBox="1"/>
            <p:nvPr/>
          </p:nvSpPr>
          <p:spPr>
            <a:xfrm>
              <a:off x="777457" y="1188769"/>
              <a:ext cx="8572560" cy="461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sz="2000" dirty="0">
                  <a:latin typeface="+mn-ea"/>
                  <a:ea typeface="+mn-ea"/>
                </a:rPr>
                <a:t>그림에서      </a:t>
              </a:r>
              <a:r>
                <a:rPr lang="ko-KR" altLang="en-US" sz="2000" dirty="0" smtClean="0">
                  <a:latin typeface="+mn-ea"/>
                  <a:ea typeface="+mn-ea"/>
                </a:rPr>
                <a:t>부분으로 </a:t>
              </a:r>
              <a:r>
                <a:rPr lang="ko-KR" altLang="en-US" sz="2000" dirty="0">
                  <a:latin typeface="+mn-ea"/>
                  <a:ea typeface="+mn-ea"/>
                </a:rPr>
                <a:t>표시된 크기는 분수로 몇 </a:t>
              </a:r>
              <a:r>
                <a:rPr lang="en-US" altLang="ko-KR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m</a:t>
              </a:r>
              <a:r>
                <a:rPr lang="ko-KR" altLang="en-US" sz="2000" dirty="0">
                  <a:latin typeface="+mn-ea"/>
                  <a:ea typeface="+mn-ea"/>
                </a:rPr>
                <a:t>인가요</a:t>
              </a:r>
              <a:r>
                <a:rPr lang="en-US" altLang="ko-KR" sz="2000" dirty="0">
                  <a:latin typeface="+mn-ea"/>
                  <a:ea typeface="+mn-ea"/>
                </a:rPr>
                <a:t>?</a:t>
              </a:r>
            </a:p>
          </p:txBody>
        </p:sp>
        <p:sp>
          <p:nvSpPr>
            <p:cNvPr id="90" name="타원 89"/>
            <p:cNvSpPr/>
            <p:nvPr/>
          </p:nvSpPr>
          <p:spPr>
            <a:xfrm>
              <a:off x="613943" y="1344940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2000672" y="3117852"/>
            <a:ext cx="338400" cy="337282"/>
          </a:xfrm>
          <a:prstGeom prst="rect">
            <a:avLst/>
          </a:prstGeom>
          <a:solidFill>
            <a:srgbClr val="F70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442219" y="0"/>
            <a:ext cx="3450340" cy="738286"/>
            <a:chOff x="6442219" y="0"/>
            <a:chExt cx="3450340" cy="738286"/>
          </a:xfrm>
        </p:grpSpPr>
        <p:grpSp>
          <p:nvGrpSpPr>
            <p:cNvPr id="210" name="그룹 209"/>
            <p:cNvGrpSpPr/>
            <p:nvPr/>
          </p:nvGrpSpPr>
          <p:grpSpPr>
            <a:xfrm>
              <a:off x="8074723" y="0"/>
              <a:ext cx="511679" cy="642918"/>
              <a:chOff x="8087939" y="0"/>
              <a:chExt cx="511679" cy="642918"/>
            </a:xfrm>
          </p:grpSpPr>
          <p:grpSp>
            <p:nvGrpSpPr>
              <p:cNvPr id="211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13" name="직선 연결선 21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4" name="모서리가 둥근 직사각형 21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타원 21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모서리가 둥근 직사각형 21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모서리가 둥근 직사각형 21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모서리가 둥근 직사각형 21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2" name="TextBox 211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20" name="그룹 219"/>
            <p:cNvGrpSpPr/>
            <p:nvPr/>
          </p:nvGrpSpPr>
          <p:grpSpPr>
            <a:xfrm>
              <a:off x="8506415" y="0"/>
              <a:ext cx="511679" cy="642918"/>
              <a:chOff x="8519631" y="0"/>
              <a:chExt cx="511679" cy="642918"/>
            </a:xfrm>
          </p:grpSpPr>
          <p:grpSp>
            <p:nvGrpSpPr>
              <p:cNvPr id="221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66" name="직선 연결선 26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7" name="모서리가 둥근 직사각형 26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8" name="타원 26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9" name="모서리가 둥근 직사각형 26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0" name="모서리가 둥근 직사각형 26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1" name="모서리가 둥근 직사각형 27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5" name="TextBox 264"/>
              <p:cNvSpPr txBox="1"/>
              <p:nvPr/>
            </p:nvSpPr>
            <p:spPr>
              <a:xfrm>
                <a:off x="851963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27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44221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273" name="그룹 272"/>
            <p:cNvGrpSpPr/>
            <p:nvPr/>
          </p:nvGrpSpPr>
          <p:grpSpPr>
            <a:xfrm>
              <a:off x="8960830" y="0"/>
              <a:ext cx="511679" cy="642918"/>
              <a:chOff x="8960830" y="0"/>
              <a:chExt cx="511679" cy="642918"/>
            </a:xfrm>
          </p:grpSpPr>
          <p:cxnSp>
            <p:nvCxnSpPr>
              <p:cNvPr id="274" name="직선 연결선 273"/>
              <p:cNvCxnSpPr/>
              <p:nvPr/>
            </p:nvCxnSpPr>
            <p:spPr>
              <a:xfrm rot="5400000">
                <a:off x="9164523" y="44410"/>
                <a:ext cx="89807" cy="98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모서리가 둥근 직사각형 274"/>
              <p:cNvSpPr/>
              <p:nvPr/>
            </p:nvSpPr>
            <p:spPr>
              <a:xfrm>
                <a:off x="9129835" y="76999"/>
                <a:ext cx="159182" cy="12232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타원 275"/>
              <p:cNvSpPr/>
              <p:nvPr/>
            </p:nvSpPr>
            <p:spPr>
              <a:xfrm>
                <a:off x="9030352" y="237879"/>
                <a:ext cx="358148" cy="358148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모서리가 둥근 직사각형 276"/>
              <p:cNvSpPr/>
              <p:nvPr/>
            </p:nvSpPr>
            <p:spPr>
              <a:xfrm>
                <a:off x="9095740" y="116452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모서리가 둥근 직사각형 277"/>
              <p:cNvSpPr/>
              <p:nvPr/>
            </p:nvSpPr>
            <p:spPr>
              <a:xfrm>
                <a:off x="9095740" y="170164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모서리가 둥근 직사각형 278"/>
              <p:cNvSpPr/>
              <p:nvPr/>
            </p:nvSpPr>
            <p:spPr>
              <a:xfrm>
                <a:off x="9095740" y="223433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896083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81" name="그룹 280"/>
            <p:cNvGrpSpPr/>
            <p:nvPr/>
          </p:nvGrpSpPr>
          <p:grpSpPr>
            <a:xfrm>
              <a:off x="9380880" y="0"/>
              <a:ext cx="511679" cy="642918"/>
              <a:chOff x="9380880" y="0"/>
              <a:chExt cx="511679" cy="642918"/>
            </a:xfrm>
          </p:grpSpPr>
          <p:grpSp>
            <p:nvGrpSpPr>
              <p:cNvPr id="282" name="그룹 75"/>
              <p:cNvGrpSpPr/>
              <p:nvPr/>
            </p:nvGrpSpPr>
            <p:grpSpPr>
              <a:xfrm>
                <a:off x="9457645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284" name="타원 28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85" name="직선 연결선 28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6" name="모서리가 둥근 직사각형 28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7" name="모서리가 둥근 직사각형 28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8" name="모서리가 둥근 직사각형 28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9" name="모서리가 둥근 직사각형 28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3" name="TextBox 282"/>
              <p:cNvSpPr txBox="1"/>
              <p:nvPr/>
            </p:nvSpPr>
            <p:spPr>
              <a:xfrm>
                <a:off x="938088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90" name="그룹 289"/>
            <p:cNvGrpSpPr/>
            <p:nvPr/>
          </p:nvGrpSpPr>
          <p:grpSpPr>
            <a:xfrm>
              <a:off x="7275840" y="0"/>
              <a:ext cx="402675" cy="596027"/>
              <a:chOff x="8142441" y="0"/>
              <a:chExt cx="402675" cy="596027"/>
            </a:xfrm>
          </p:grpSpPr>
          <p:grpSp>
            <p:nvGrpSpPr>
              <p:cNvPr id="291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93" name="직선 연결선 29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4" name="모서리가 둥근 직사각형 29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5" name="타원 29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6" name="모서리가 둥근 직사각형 29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7" name="모서리가 둥근 직사각형 29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8" name="모서리가 둥근 직사각형 29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2" name="TextBox 291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300" name="그룹 89"/>
            <p:cNvGrpSpPr/>
            <p:nvPr/>
          </p:nvGrpSpPr>
          <p:grpSpPr>
            <a:xfrm>
              <a:off x="7661509" y="0"/>
              <a:ext cx="511679" cy="738286"/>
              <a:chOff x="5957373" y="558786"/>
              <a:chExt cx="511679" cy="738286"/>
            </a:xfrm>
          </p:grpSpPr>
          <p:grpSp>
            <p:nvGrpSpPr>
              <p:cNvPr id="301" name="그룹 77"/>
              <p:cNvGrpSpPr/>
              <p:nvPr/>
            </p:nvGrpSpPr>
            <p:grpSpPr>
              <a:xfrm>
                <a:off x="6024570" y="558786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303" name="직선 연결선 302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4" name="모서리가 둥근 직사각형 30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5" name="타원 30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6" name="모서리가 둥근 직사각형 30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7" name="모서리가 둥근 직사각형 30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8" name="모서리가 둥근 직사각형 30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2" name="TextBox 301"/>
              <p:cNvSpPr txBox="1"/>
              <p:nvPr/>
            </p:nvSpPr>
            <p:spPr>
              <a:xfrm>
                <a:off x="5957373" y="927740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95" name="직사각형 94">
            <a:hlinkClick r:id="rId4" action="ppaction://hlinksldjump"/>
          </p:cNvPr>
          <p:cNvSpPr/>
          <p:nvPr/>
        </p:nvSpPr>
        <p:spPr>
          <a:xfrm>
            <a:off x="7298563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hlinkClick r:id="rId5" action="ppaction://hlinksldjump"/>
          </p:cNvPr>
          <p:cNvSpPr/>
          <p:nvPr/>
        </p:nvSpPr>
        <p:spPr>
          <a:xfrm>
            <a:off x="8159689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hlinkClick r:id="rId6" action="ppaction://hlinksldjump"/>
          </p:cNvPr>
          <p:cNvSpPr/>
          <p:nvPr/>
        </p:nvSpPr>
        <p:spPr>
          <a:xfrm>
            <a:off x="8590252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hlinkClick r:id="rId7" action="ppaction://hlinksldjump"/>
          </p:cNvPr>
          <p:cNvSpPr/>
          <p:nvPr/>
        </p:nvSpPr>
        <p:spPr>
          <a:xfrm>
            <a:off x="9020815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hlinkClick r:id="rId8" action="ppaction://hlinksldjump"/>
          </p:cNvPr>
          <p:cNvSpPr/>
          <p:nvPr/>
        </p:nvSpPr>
        <p:spPr>
          <a:xfrm>
            <a:off x="9451376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263189"/>
              </p:ext>
            </p:extLst>
          </p:nvPr>
        </p:nvGraphicFramePr>
        <p:xfrm>
          <a:off x="5904000" y="3579849"/>
          <a:ext cx="504056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9" name="그룹 33"/>
          <p:cNvGrpSpPr/>
          <p:nvPr/>
        </p:nvGrpSpPr>
        <p:grpSpPr>
          <a:xfrm>
            <a:off x="4791000" y="3781559"/>
            <a:ext cx="324000" cy="324000"/>
            <a:chOff x="4964713" y="2475902"/>
            <a:chExt cx="405203" cy="405203"/>
          </a:xfrm>
        </p:grpSpPr>
        <p:sp>
          <p:nvSpPr>
            <p:cNvPr id="91" name="타원 9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5" name="타원 10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499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613943" y="4673564"/>
            <a:ext cx="8736074" cy="461217"/>
            <a:chOff x="613943" y="4673564"/>
            <a:chExt cx="8736074" cy="461217"/>
          </a:xfrm>
        </p:grpSpPr>
        <p:sp>
          <p:nvSpPr>
            <p:cNvPr id="70" name="TextBox 69"/>
            <p:cNvSpPr txBox="1"/>
            <p:nvPr/>
          </p:nvSpPr>
          <p:spPr>
            <a:xfrm>
              <a:off x="777457" y="4673564"/>
              <a:ext cx="8572560" cy="461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2000" dirty="0">
                  <a:latin typeface="+mn-ea"/>
                  <a:ea typeface="+mn-ea"/>
                </a:rPr>
                <a:t>1 </a:t>
              </a:r>
              <a:r>
                <a: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cm</a:t>
              </a:r>
              <a:r>
                <a:rPr lang="ko-KR" altLang="en-US" sz="2000" dirty="0">
                  <a:latin typeface="+mn-ea"/>
                  <a:ea typeface="+mn-ea"/>
                </a:rPr>
                <a:t>는 분수와 소수로 각각 몇 </a:t>
              </a:r>
              <a:r>
                <a: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</a:t>
              </a:r>
              <a:r>
                <a:rPr lang="ko-KR" altLang="en-US" sz="2000" dirty="0">
                  <a:latin typeface="+mn-ea"/>
                  <a:ea typeface="+mn-ea"/>
                </a:rPr>
                <a:t>인가요</a:t>
              </a:r>
              <a:r>
                <a:rPr lang="en-US" altLang="ko-KR" sz="2000" dirty="0">
                  <a:latin typeface="+mn-ea"/>
                  <a:ea typeface="+mn-ea"/>
                </a:rPr>
                <a:t>?</a:t>
              </a:r>
            </a:p>
          </p:txBody>
        </p:sp>
        <p:sp>
          <p:nvSpPr>
            <p:cNvPr id="71" name="타원 70"/>
            <p:cNvSpPr/>
            <p:nvPr/>
          </p:nvSpPr>
          <p:spPr>
            <a:xfrm>
              <a:off x="613943" y="4846663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2" name="모서리가 둥근 직사각형 71"/>
          <p:cNvSpPr/>
          <p:nvPr/>
        </p:nvSpPr>
        <p:spPr>
          <a:xfrm>
            <a:off x="560387" y="5157096"/>
            <a:ext cx="8785225" cy="792000"/>
          </a:xfrm>
          <a:prstGeom prst="roundRect">
            <a:avLst>
              <a:gd name="adj" fmla="val 8134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91393" y="5303797"/>
            <a:ext cx="8332097" cy="458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cm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는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분수로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     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소수로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0.01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입니다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442219" y="0"/>
            <a:ext cx="3450340" cy="738286"/>
            <a:chOff x="6442219" y="0"/>
            <a:chExt cx="3450340" cy="738286"/>
          </a:xfrm>
        </p:grpSpPr>
        <p:grpSp>
          <p:nvGrpSpPr>
            <p:cNvPr id="148" name="그룹 147"/>
            <p:cNvGrpSpPr/>
            <p:nvPr/>
          </p:nvGrpSpPr>
          <p:grpSpPr>
            <a:xfrm>
              <a:off x="8074723" y="0"/>
              <a:ext cx="511679" cy="642918"/>
              <a:chOff x="8087939" y="0"/>
              <a:chExt cx="511679" cy="642918"/>
            </a:xfrm>
          </p:grpSpPr>
          <p:grpSp>
            <p:nvGrpSpPr>
              <p:cNvPr id="149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1" name="직선 연결선 15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타원 15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0" name="TextBox 149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7" name="그룹 156"/>
            <p:cNvGrpSpPr/>
            <p:nvPr/>
          </p:nvGrpSpPr>
          <p:grpSpPr>
            <a:xfrm>
              <a:off x="8506415" y="0"/>
              <a:ext cx="511679" cy="642918"/>
              <a:chOff x="8519631" y="0"/>
              <a:chExt cx="511679" cy="642918"/>
            </a:xfrm>
          </p:grpSpPr>
          <p:grpSp>
            <p:nvGrpSpPr>
              <p:cNvPr id="158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0" name="직선 연결선 15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타원 16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9" name="TextBox 158"/>
              <p:cNvSpPr txBox="1"/>
              <p:nvPr/>
            </p:nvSpPr>
            <p:spPr>
              <a:xfrm>
                <a:off x="851963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6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44221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67" name="그룹 166"/>
            <p:cNvGrpSpPr/>
            <p:nvPr/>
          </p:nvGrpSpPr>
          <p:grpSpPr>
            <a:xfrm>
              <a:off x="8960830" y="0"/>
              <a:ext cx="511679" cy="642918"/>
              <a:chOff x="8960830" y="0"/>
              <a:chExt cx="511679" cy="642918"/>
            </a:xfrm>
          </p:grpSpPr>
          <p:cxnSp>
            <p:nvCxnSpPr>
              <p:cNvPr id="168" name="직선 연결선 167"/>
              <p:cNvCxnSpPr/>
              <p:nvPr/>
            </p:nvCxnSpPr>
            <p:spPr>
              <a:xfrm rot="5400000">
                <a:off x="9164523" y="44410"/>
                <a:ext cx="89807" cy="98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모서리가 둥근 직사각형 168"/>
              <p:cNvSpPr/>
              <p:nvPr/>
            </p:nvSpPr>
            <p:spPr>
              <a:xfrm>
                <a:off x="9129835" y="76999"/>
                <a:ext cx="159182" cy="12232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타원 169"/>
              <p:cNvSpPr/>
              <p:nvPr/>
            </p:nvSpPr>
            <p:spPr>
              <a:xfrm>
                <a:off x="9030352" y="237879"/>
                <a:ext cx="358148" cy="358148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모서리가 둥근 직사각형 170"/>
              <p:cNvSpPr/>
              <p:nvPr/>
            </p:nvSpPr>
            <p:spPr>
              <a:xfrm>
                <a:off x="9095740" y="116452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모서리가 둥근 직사각형 171"/>
              <p:cNvSpPr/>
              <p:nvPr/>
            </p:nvSpPr>
            <p:spPr>
              <a:xfrm>
                <a:off x="9095740" y="170164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모서리가 둥근 직사각형 172"/>
              <p:cNvSpPr/>
              <p:nvPr/>
            </p:nvSpPr>
            <p:spPr>
              <a:xfrm>
                <a:off x="9095740" y="223433"/>
                <a:ext cx="227372" cy="5684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896083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5" name="그룹 174"/>
            <p:cNvGrpSpPr/>
            <p:nvPr/>
          </p:nvGrpSpPr>
          <p:grpSpPr>
            <a:xfrm>
              <a:off x="9380880" y="0"/>
              <a:ext cx="511679" cy="642918"/>
              <a:chOff x="9380880" y="0"/>
              <a:chExt cx="511679" cy="642918"/>
            </a:xfrm>
          </p:grpSpPr>
          <p:grpSp>
            <p:nvGrpSpPr>
              <p:cNvPr id="176" name="그룹 75"/>
              <p:cNvGrpSpPr/>
              <p:nvPr/>
            </p:nvGrpSpPr>
            <p:grpSpPr>
              <a:xfrm>
                <a:off x="9457645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78" name="타원 17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9" name="직선 연결선 17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모서리가 둥근 직사각형 17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모서리가 둥근 직사각형 18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모서리가 둥근 직사각형 18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모서리가 둥근 직사각형 18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7" name="TextBox 176"/>
              <p:cNvSpPr txBox="1"/>
              <p:nvPr/>
            </p:nvSpPr>
            <p:spPr>
              <a:xfrm>
                <a:off x="938088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7275840" y="0"/>
              <a:ext cx="402675" cy="596027"/>
              <a:chOff x="8142441" y="0"/>
              <a:chExt cx="402675" cy="596027"/>
            </a:xfrm>
          </p:grpSpPr>
          <p:grpSp>
            <p:nvGrpSpPr>
              <p:cNvPr id="185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7" name="직선 연결선 18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모서리가 둥근 직사각형 18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타원 18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모서리가 둥근 직사각형 18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모서리가 둥근 직사각형 19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모서리가 둥근 직사각형 19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6" name="TextBox 185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93" name="그룹 89"/>
            <p:cNvGrpSpPr/>
            <p:nvPr/>
          </p:nvGrpSpPr>
          <p:grpSpPr>
            <a:xfrm>
              <a:off x="7661509" y="0"/>
              <a:ext cx="511679" cy="738286"/>
              <a:chOff x="5957373" y="558786"/>
              <a:chExt cx="511679" cy="738286"/>
            </a:xfrm>
          </p:grpSpPr>
          <p:grpSp>
            <p:nvGrpSpPr>
              <p:cNvPr id="194" name="그룹 77"/>
              <p:cNvGrpSpPr/>
              <p:nvPr/>
            </p:nvGrpSpPr>
            <p:grpSpPr>
              <a:xfrm>
                <a:off x="6024570" y="558786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96" name="직선 연결선 19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7" name="모서리가 둥근 직사각형 19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타원 19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모서리가 둥근 직사각형 19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모서리가 둥근 직사각형 19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모서리가 둥근 직사각형 20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5" name="TextBox 194"/>
              <p:cNvSpPr txBox="1"/>
              <p:nvPr/>
            </p:nvSpPr>
            <p:spPr>
              <a:xfrm>
                <a:off x="5957373" y="927740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90" name="직사각형 89">
            <a:hlinkClick r:id="rId3" action="ppaction://hlinksldjump"/>
          </p:cNvPr>
          <p:cNvSpPr/>
          <p:nvPr/>
        </p:nvSpPr>
        <p:spPr>
          <a:xfrm>
            <a:off x="7298563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hlinkClick r:id="rId4" action="ppaction://hlinksldjump"/>
          </p:cNvPr>
          <p:cNvSpPr/>
          <p:nvPr/>
        </p:nvSpPr>
        <p:spPr>
          <a:xfrm>
            <a:off x="8159689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hlinkClick r:id="rId5" action="ppaction://hlinksldjump"/>
          </p:cNvPr>
          <p:cNvSpPr/>
          <p:nvPr/>
        </p:nvSpPr>
        <p:spPr>
          <a:xfrm>
            <a:off x="8590252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hlinkClick r:id="rId6" action="ppaction://hlinksldjump"/>
          </p:cNvPr>
          <p:cNvSpPr/>
          <p:nvPr/>
        </p:nvSpPr>
        <p:spPr>
          <a:xfrm>
            <a:off x="9020815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hlinkClick r:id="rId7" action="ppaction://hlinksldjump"/>
          </p:cNvPr>
          <p:cNvSpPr/>
          <p:nvPr/>
        </p:nvSpPr>
        <p:spPr>
          <a:xfrm>
            <a:off x="9451376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/>
          <p:cNvGrpSpPr/>
          <p:nvPr/>
        </p:nvGrpSpPr>
        <p:grpSpPr>
          <a:xfrm>
            <a:off x="1003954" y="1012666"/>
            <a:ext cx="2038736" cy="400110"/>
            <a:chOff x="1003954" y="1012666"/>
            <a:chExt cx="2038736" cy="400110"/>
          </a:xfrm>
        </p:grpSpPr>
        <p:sp>
          <p:nvSpPr>
            <p:cNvPr id="122" name="TextBox 121"/>
            <p:cNvSpPr txBox="1"/>
            <p:nvPr/>
          </p:nvSpPr>
          <p:spPr>
            <a:xfrm>
              <a:off x="1227770" y="1012666"/>
              <a:ext cx="18149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atin typeface="+mn-ea"/>
                </a:rPr>
                <a:t>0.01 </a:t>
              </a:r>
              <a:r>
                <a:rPr lang="ko-KR" altLang="en-US" sz="2000" b="1" dirty="0">
                  <a:latin typeface="+mn-ea"/>
                </a:rPr>
                <a:t>알아보기</a:t>
              </a:r>
            </a:p>
          </p:txBody>
        </p:sp>
        <p:grpSp>
          <p:nvGrpSpPr>
            <p:cNvPr id="123" name="그룹 122"/>
            <p:cNvGrpSpPr/>
            <p:nvPr/>
          </p:nvGrpSpPr>
          <p:grpSpPr>
            <a:xfrm>
              <a:off x="1003954" y="1076400"/>
              <a:ext cx="261818" cy="285794"/>
              <a:chOff x="1003954" y="1076400"/>
              <a:chExt cx="261818" cy="285794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03954" y="1124177"/>
                <a:ext cx="261818" cy="238017"/>
              </a:xfrm>
              <a:prstGeom prst="ellipse">
                <a:avLst/>
              </a:prstGeom>
              <a:solidFill>
                <a:schemeClr val="bg1">
                  <a:lumMod val="75000"/>
                  <a:alpha val="47843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1003954" y="1076400"/>
                <a:ext cx="261818" cy="2618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1085051" y="1093403"/>
                <a:ext cx="115444" cy="57722"/>
              </a:xfrm>
              <a:prstGeom prst="ellipse">
                <a:avLst/>
              </a:prstGeom>
              <a:solidFill>
                <a:srgbClr val="FAC09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1074611" y="1144779"/>
                <a:ext cx="120504" cy="1224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aphicFrame>
        <p:nvGraphicFramePr>
          <p:cNvPr id="128" name="표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570613"/>
              </p:ext>
            </p:extLst>
          </p:nvPr>
        </p:nvGraphicFramePr>
        <p:xfrm>
          <a:off x="3008784" y="5191036"/>
          <a:ext cx="49995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999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1472947"/>
            <a:ext cx="8899996" cy="25738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488" y="2150935"/>
            <a:ext cx="454924" cy="29001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17" y="2158732"/>
            <a:ext cx="983541" cy="273207"/>
          </a:xfrm>
          <a:prstGeom prst="rect">
            <a:avLst/>
          </a:prstGeom>
        </p:spPr>
      </p:pic>
      <p:grpSp>
        <p:nvGrpSpPr>
          <p:cNvPr id="102" name="그룹 33"/>
          <p:cNvGrpSpPr/>
          <p:nvPr/>
        </p:nvGrpSpPr>
        <p:grpSpPr>
          <a:xfrm>
            <a:off x="3546536" y="2109764"/>
            <a:ext cx="324000" cy="324000"/>
            <a:chOff x="4964713" y="2475902"/>
            <a:chExt cx="405203" cy="405203"/>
          </a:xfrm>
        </p:grpSpPr>
        <p:sp>
          <p:nvSpPr>
            <p:cNvPr id="103" name="타원 10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5" name="타원 10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33"/>
          <p:cNvGrpSpPr/>
          <p:nvPr/>
        </p:nvGrpSpPr>
        <p:grpSpPr>
          <a:xfrm>
            <a:off x="5239763" y="2109764"/>
            <a:ext cx="324000" cy="324000"/>
            <a:chOff x="4964713" y="2475902"/>
            <a:chExt cx="405203" cy="405203"/>
          </a:xfrm>
        </p:grpSpPr>
        <p:sp>
          <p:nvSpPr>
            <p:cNvPr id="107" name="타원 10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3" name="타원 11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33"/>
          <p:cNvGrpSpPr/>
          <p:nvPr/>
        </p:nvGrpSpPr>
        <p:grpSpPr>
          <a:xfrm>
            <a:off x="4791000" y="5437847"/>
            <a:ext cx="324000" cy="324000"/>
            <a:chOff x="4964713" y="2475902"/>
            <a:chExt cx="405203" cy="405203"/>
          </a:xfrm>
        </p:grpSpPr>
        <p:sp>
          <p:nvSpPr>
            <p:cNvPr id="115" name="타원 11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7" name="타원 11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968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989016" y="997510"/>
            <a:ext cx="864399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50" b="1" dirty="0">
                <a:latin typeface="+mn-ea"/>
              </a:rPr>
              <a:t>     </a:t>
            </a:r>
            <a:r>
              <a:rPr lang="ko-KR" altLang="en-US" sz="2250" b="1" dirty="0" smtClean="0">
                <a:latin typeface="+mn-ea"/>
              </a:rPr>
              <a:t>을 </a:t>
            </a:r>
            <a:r>
              <a:rPr lang="ko-KR" altLang="en-US" sz="2250" b="1" dirty="0">
                <a:latin typeface="+mn-ea"/>
              </a:rPr>
              <a:t>소수로 나타내 봅시다</a:t>
            </a:r>
            <a:r>
              <a:rPr lang="en-US" altLang="ko-KR" sz="2250" b="1" dirty="0">
                <a:latin typeface="+mn-ea"/>
              </a:rPr>
              <a:t>.</a:t>
            </a:r>
            <a:endParaRPr lang="ko-KR" altLang="en-US" sz="2250" b="1" dirty="0">
              <a:latin typeface="+mn-ea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613943" y="1828962"/>
            <a:ext cx="8838693" cy="400110"/>
            <a:chOff x="613943" y="1827342"/>
            <a:chExt cx="8838693" cy="400110"/>
          </a:xfrm>
        </p:grpSpPr>
        <p:sp>
          <p:nvSpPr>
            <p:cNvPr id="69" name="TextBox 68"/>
            <p:cNvSpPr txBox="1"/>
            <p:nvPr/>
          </p:nvSpPr>
          <p:spPr>
            <a:xfrm>
              <a:off x="880076" y="1827342"/>
              <a:ext cx="85725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r>
                <a:rPr lang="ko-KR" altLang="en-US" sz="2000" dirty="0" smtClean="0">
                  <a:latin typeface="+mn-ea"/>
                  <a:ea typeface="+mn-ea"/>
                </a:rPr>
                <a:t>     을 </a:t>
              </a:r>
              <a:r>
                <a:rPr lang="ko-KR" altLang="en-US" sz="2000" dirty="0">
                  <a:latin typeface="+mn-ea"/>
                  <a:ea typeface="+mn-ea"/>
                </a:rPr>
                <a:t>소수로 나타내 보세요</a:t>
              </a:r>
              <a:r>
                <a:rPr lang="en-US" altLang="ko-KR" sz="2000" dirty="0">
                  <a:latin typeface="+mn-ea"/>
                  <a:ea typeface="+mn-ea"/>
                </a:rPr>
                <a:t>.</a:t>
              </a:r>
              <a:endParaRPr lang="ko-KR" altLang="en-US" sz="2000" dirty="0">
                <a:latin typeface="+mn-ea"/>
                <a:ea typeface="+mn-ea"/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613943" y="1978836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13943" y="3936825"/>
            <a:ext cx="3571857" cy="338554"/>
            <a:chOff x="613943" y="3936825"/>
            <a:chExt cx="3571857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906056" y="3936825"/>
              <a:ext cx="3279744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2200" b="1" dirty="0" smtClean="0">
                  <a:latin typeface="나눔고딕" pitchFamily="50" charset="-127"/>
                  <a:ea typeface="나눔고딕" pitchFamily="50" charset="-127"/>
                </a:rPr>
                <a:t>       </a:t>
              </a:r>
              <a:r>
                <a:rPr lang="ko-KR" altLang="en-US" sz="2000" b="1" dirty="0" smtClean="0">
                  <a:latin typeface="+mn-ea"/>
                </a:rPr>
                <a:t>은      </a:t>
              </a:r>
              <a:r>
                <a:rPr lang="en-US" altLang="ko-KR" sz="2000" b="1" dirty="0" smtClean="0">
                  <a:latin typeface="+mn-ea"/>
                </a:rPr>
                <a:t> </a:t>
              </a:r>
              <a:r>
                <a:rPr lang="ko-KR" altLang="en-US" sz="2000" b="1" dirty="0" smtClean="0">
                  <a:latin typeface="+mn-ea"/>
                </a:rPr>
                <a:t>이 </a:t>
              </a:r>
              <a:r>
                <a:rPr lang="ko-KR" altLang="en-US" sz="2000" b="1" dirty="0">
                  <a:latin typeface="+mn-ea"/>
                </a:rPr>
                <a:t>몇 개인가요</a:t>
              </a:r>
              <a:r>
                <a:rPr lang="en-US" altLang="ko-KR" sz="2000" b="1" dirty="0">
                  <a:latin typeface="+mn-ea"/>
                </a:rPr>
                <a:t>?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613943" y="4029902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1" name="모서리가 둥근 직사각형 180"/>
          <p:cNvSpPr/>
          <p:nvPr/>
        </p:nvSpPr>
        <p:spPr>
          <a:xfrm>
            <a:off x="560387" y="2436029"/>
            <a:ext cx="8785225" cy="792000"/>
          </a:xfrm>
          <a:prstGeom prst="roundRect">
            <a:avLst>
              <a:gd name="adj" fmla="val 8134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791393" y="2599658"/>
            <a:ext cx="8332097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0.01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입니다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560387" y="4482643"/>
            <a:ext cx="8785225" cy="792000"/>
          </a:xfrm>
          <a:prstGeom prst="roundRect">
            <a:avLst>
              <a:gd name="adj" fmla="val 8134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791393" y="4629344"/>
            <a:ext cx="8332097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27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개입니다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442219" y="0"/>
            <a:ext cx="3450340" cy="721316"/>
            <a:chOff x="6442219" y="0"/>
            <a:chExt cx="3450340" cy="721316"/>
          </a:xfrm>
        </p:grpSpPr>
        <p:grpSp>
          <p:nvGrpSpPr>
            <p:cNvPr id="203" name="그룹 202"/>
            <p:cNvGrpSpPr/>
            <p:nvPr/>
          </p:nvGrpSpPr>
          <p:grpSpPr>
            <a:xfrm>
              <a:off x="8080382" y="0"/>
              <a:ext cx="511679" cy="721316"/>
              <a:chOff x="8521604" y="0"/>
              <a:chExt cx="511679" cy="721316"/>
            </a:xfrm>
          </p:grpSpPr>
          <p:grpSp>
            <p:nvGrpSpPr>
              <p:cNvPr id="204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06" name="직선 연결선 20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모서리가 둥근 직사각형 20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타원 20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모서리가 둥근 직사각형 20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0" name="모서리가 둥근 직사각형 20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1" name="모서리가 둥근 직사각형 21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5" name="TextBox 204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12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213" name="타원 212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4" name="직선 연결선 213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모서리가 둥근 직사각형 214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모서리가 둥근 직사각형 215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모서리가 둥근 직사각형 216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모서리가 둥근 직사각형 217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9" name="그룹 218"/>
            <p:cNvGrpSpPr/>
            <p:nvPr/>
          </p:nvGrpSpPr>
          <p:grpSpPr>
            <a:xfrm>
              <a:off x="8506415" y="0"/>
              <a:ext cx="511679" cy="642918"/>
              <a:chOff x="8519631" y="0"/>
              <a:chExt cx="511679" cy="642918"/>
            </a:xfrm>
          </p:grpSpPr>
          <p:grpSp>
            <p:nvGrpSpPr>
              <p:cNvPr id="220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22" name="직선 연결선 22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3" name="모서리가 둥근 직사각형 22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타원 22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5" name="모서리가 둥근 직사각형 22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6" name="모서리가 둥근 직사각형 22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모서리가 둥근 직사각형 22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1" name="TextBox 220"/>
              <p:cNvSpPr txBox="1"/>
              <p:nvPr/>
            </p:nvSpPr>
            <p:spPr>
              <a:xfrm>
                <a:off x="851963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22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44221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229" name="그룹 228"/>
            <p:cNvGrpSpPr/>
            <p:nvPr/>
          </p:nvGrpSpPr>
          <p:grpSpPr>
            <a:xfrm>
              <a:off x="8960830" y="0"/>
              <a:ext cx="511679" cy="642918"/>
              <a:chOff x="8960830" y="0"/>
              <a:chExt cx="511679" cy="642918"/>
            </a:xfrm>
          </p:grpSpPr>
          <p:grpSp>
            <p:nvGrpSpPr>
              <p:cNvPr id="230" name="그룹 229"/>
              <p:cNvGrpSpPr/>
              <p:nvPr/>
            </p:nvGrpSpPr>
            <p:grpSpPr>
              <a:xfrm>
                <a:off x="9030352" y="0"/>
                <a:ext cx="358148" cy="596027"/>
                <a:chOff x="9030352" y="0"/>
                <a:chExt cx="358148" cy="596027"/>
              </a:xfrm>
            </p:grpSpPr>
            <p:cxnSp>
              <p:nvCxnSpPr>
                <p:cNvPr id="232" name="직선 연결선 231"/>
                <p:cNvCxnSpPr/>
                <p:nvPr/>
              </p:nvCxnSpPr>
              <p:spPr>
                <a:xfrm rot="5400000">
                  <a:off x="9164523" y="44410"/>
                  <a:ext cx="89807" cy="987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3" name="모서리가 둥근 직사각형 232"/>
                <p:cNvSpPr/>
                <p:nvPr/>
              </p:nvSpPr>
              <p:spPr>
                <a:xfrm>
                  <a:off x="9129835" y="76999"/>
                  <a:ext cx="159182" cy="1223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4" name="타원 233"/>
                <p:cNvSpPr/>
                <p:nvPr/>
              </p:nvSpPr>
              <p:spPr>
                <a:xfrm>
                  <a:off x="9030352" y="237879"/>
                  <a:ext cx="358148" cy="3581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모서리가 둥근 직사각형 234"/>
                <p:cNvSpPr/>
                <p:nvPr/>
              </p:nvSpPr>
              <p:spPr>
                <a:xfrm>
                  <a:off x="9095740" y="116452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모서리가 둥근 직사각형 235"/>
                <p:cNvSpPr/>
                <p:nvPr/>
              </p:nvSpPr>
              <p:spPr>
                <a:xfrm>
                  <a:off x="9095740" y="170164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모서리가 둥근 직사각형 236"/>
                <p:cNvSpPr/>
                <p:nvPr/>
              </p:nvSpPr>
              <p:spPr>
                <a:xfrm>
                  <a:off x="9095740" y="223433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31" name="TextBox 230"/>
              <p:cNvSpPr txBox="1"/>
              <p:nvPr/>
            </p:nvSpPr>
            <p:spPr>
              <a:xfrm>
                <a:off x="896083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sp>
          <p:nvSpPr>
            <p:cNvPr id="238" name="TextBox 237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239" name="그룹 238"/>
            <p:cNvGrpSpPr/>
            <p:nvPr/>
          </p:nvGrpSpPr>
          <p:grpSpPr>
            <a:xfrm>
              <a:off x="7275840" y="0"/>
              <a:ext cx="402675" cy="596027"/>
              <a:chOff x="8142441" y="0"/>
              <a:chExt cx="402675" cy="596027"/>
            </a:xfrm>
          </p:grpSpPr>
          <p:grpSp>
            <p:nvGrpSpPr>
              <p:cNvPr id="240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42" name="직선 연결선 24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3" name="모서리가 둥근 직사각형 24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타원 24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모서리가 둥근 직사각형 24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모서리가 둥근 직사각형 24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7" name="모서리가 둥근 직사각형 24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1" name="TextBox 240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48" name="그룹 247"/>
            <p:cNvGrpSpPr/>
            <p:nvPr/>
          </p:nvGrpSpPr>
          <p:grpSpPr>
            <a:xfrm>
              <a:off x="7645540" y="0"/>
              <a:ext cx="511679" cy="642918"/>
              <a:chOff x="7658756" y="0"/>
              <a:chExt cx="511679" cy="642918"/>
            </a:xfrm>
          </p:grpSpPr>
          <p:grpSp>
            <p:nvGrpSpPr>
              <p:cNvPr id="249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51" name="직선 연결선 25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2" name="모서리가 둥근 직사각형 25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3" name="타원 25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4" name="모서리가 둥근 직사각형 25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5" name="모서리가 둥근 직사각형 25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6" name="모서리가 둥근 직사각형 25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0" name="TextBox 249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91" name="직사각형 90">
            <a:hlinkClick r:id="rId3" action="ppaction://hlinksldjump"/>
          </p:cNvPr>
          <p:cNvSpPr/>
          <p:nvPr/>
        </p:nvSpPr>
        <p:spPr>
          <a:xfrm>
            <a:off x="7298563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hlinkClick r:id="rId4" action="ppaction://hlinksldjump"/>
          </p:cNvPr>
          <p:cNvSpPr/>
          <p:nvPr/>
        </p:nvSpPr>
        <p:spPr>
          <a:xfrm>
            <a:off x="7729126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hlinkClick r:id="rId5" action="ppaction://hlinksldjump"/>
          </p:cNvPr>
          <p:cNvSpPr/>
          <p:nvPr/>
        </p:nvSpPr>
        <p:spPr>
          <a:xfrm>
            <a:off x="8590252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hlinkClick r:id="rId6" action="ppaction://hlinksldjump"/>
          </p:cNvPr>
          <p:cNvSpPr/>
          <p:nvPr/>
        </p:nvSpPr>
        <p:spPr>
          <a:xfrm>
            <a:off x="9020815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hlinkClick r:id="rId7" action="ppaction://hlinksldjump"/>
          </p:cNvPr>
          <p:cNvSpPr/>
          <p:nvPr/>
        </p:nvSpPr>
        <p:spPr>
          <a:xfrm>
            <a:off x="9451376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3" name="그룹 112"/>
          <p:cNvGrpSpPr/>
          <p:nvPr/>
        </p:nvGrpSpPr>
        <p:grpSpPr>
          <a:xfrm>
            <a:off x="560388" y="1011852"/>
            <a:ext cx="381000" cy="400110"/>
            <a:chOff x="452406" y="890570"/>
            <a:chExt cx="381000" cy="400110"/>
          </a:xfrm>
        </p:grpSpPr>
        <p:sp>
          <p:nvSpPr>
            <p:cNvPr id="114" name="타원 113"/>
            <p:cNvSpPr/>
            <p:nvPr/>
          </p:nvSpPr>
          <p:spPr>
            <a:xfrm>
              <a:off x="452406" y="907386"/>
              <a:ext cx="381000" cy="381000"/>
            </a:xfrm>
            <a:prstGeom prst="ellipse">
              <a:avLst/>
            </a:prstGeom>
            <a:solidFill>
              <a:srgbClr val="C8A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 altLang="en-US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71456" y="890570"/>
              <a:ext cx="3175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20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5143"/>
              </p:ext>
            </p:extLst>
          </p:nvPr>
        </p:nvGraphicFramePr>
        <p:xfrm>
          <a:off x="1057059" y="864000"/>
          <a:ext cx="511565" cy="7317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115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5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27</a:t>
                      </a:r>
                      <a:endParaRPr lang="ko-KR" altLang="en-US" sz="225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5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lang="ko-KR" altLang="en-US" sz="225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781409"/>
              </p:ext>
            </p:extLst>
          </p:nvPr>
        </p:nvGraphicFramePr>
        <p:xfrm>
          <a:off x="936799" y="1700808"/>
          <a:ext cx="487809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878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273948"/>
              </p:ext>
            </p:extLst>
          </p:nvPr>
        </p:nvGraphicFramePr>
        <p:xfrm>
          <a:off x="936799" y="3772800"/>
          <a:ext cx="487809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878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27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051879"/>
              </p:ext>
            </p:extLst>
          </p:nvPr>
        </p:nvGraphicFramePr>
        <p:xfrm>
          <a:off x="1856656" y="3772800"/>
          <a:ext cx="471501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71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3" name="그룹 33"/>
          <p:cNvGrpSpPr/>
          <p:nvPr/>
        </p:nvGrpSpPr>
        <p:grpSpPr>
          <a:xfrm>
            <a:off x="4791000" y="2710870"/>
            <a:ext cx="324000" cy="324000"/>
            <a:chOff x="4964713" y="2475902"/>
            <a:chExt cx="405203" cy="405203"/>
          </a:xfrm>
        </p:grpSpPr>
        <p:sp>
          <p:nvSpPr>
            <p:cNvPr id="104" name="타원 103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6" name="타원 11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2" name="그룹 33"/>
          <p:cNvGrpSpPr/>
          <p:nvPr/>
        </p:nvGrpSpPr>
        <p:grpSpPr>
          <a:xfrm>
            <a:off x="4791000" y="4715293"/>
            <a:ext cx="324000" cy="324000"/>
            <a:chOff x="4964713" y="2475902"/>
            <a:chExt cx="405203" cy="405203"/>
          </a:xfrm>
        </p:grpSpPr>
        <p:sp>
          <p:nvSpPr>
            <p:cNvPr id="123" name="타원 12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5" name="타원 12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301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25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250"/>
                            </p:stCondLst>
                            <p:childTnLst>
                              <p:par>
                                <p:cTn id="6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181" grpId="0" animBg="1"/>
      <p:bldP spid="20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613943" y="1120234"/>
            <a:ext cx="5216538" cy="307777"/>
            <a:chOff x="613943" y="1120234"/>
            <a:chExt cx="5216538" cy="307777"/>
          </a:xfrm>
        </p:grpSpPr>
        <p:sp>
          <p:nvSpPr>
            <p:cNvPr id="189" name="TextBox 188"/>
            <p:cNvSpPr txBox="1"/>
            <p:nvPr/>
          </p:nvSpPr>
          <p:spPr>
            <a:xfrm>
              <a:off x="906056" y="1120234"/>
              <a:ext cx="4924425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2000" b="1" dirty="0" smtClean="0">
                  <a:latin typeface="+mn-ea"/>
                </a:rPr>
                <a:t>      은 </a:t>
              </a:r>
              <a:r>
                <a:rPr lang="ko-KR" altLang="en-US" sz="2000" b="1" dirty="0">
                  <a:latin typeface="+mn-ea"/>
                </a:rPr>
                <a:t>소수로 어떻게 나타낼 수 있을까요</a:t>
              </a:r>
              <a:r>
                <a:rPr lang="en-US" altLang="ko-KR" sz="2000" b="1" dirty="0">
                  <a:latin typeface="+mn-ea"/>
                </a:rPr>
                <a:t>?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190" name="타원 189"/>
            <p:cNvSpPr/>
            <p:nvPr/>
          </p:nvSpPr>
          <p:spPr>
            <a:xfrm>
              <a:off x="613943" y="1213311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3" name="모서리가 둥근 직사각형 192"/>
          <p:cNvSpPr/>
          <p:nvPr/>
        </p:nvSpPr>
        <p:spPr>
          <a:xfrm>
            <a:off x="560387" y="1664287"/>
            <a:ext cx="8785225" cy="1512000"/>
          </a:xfrm>
          <a:prstGeom prst="roundRect">
            <a:avLst>
              <a:gd name="adj" fmla="val 8134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/>
          <p:cNvSpPr txBox="1"/>
          <p:nvPr/>
        </p:nvSpPr>
        <p:spPr>
          <a:xfrm>
            <a:off x="791393" y="1796623"/>
            <a:ext cx="8332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8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spc="-2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     </a:t>
            </a:r>
            <a:r>
              <a:rPr lang="ko-KR" altLang="en-US" sz="2000" b="1" spc="-2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은 </a:t>
            </a:r>
            <a:r>
              <a:rPr lang="en-US" altLang="ko-KR" sz="2000" b="1" spc="-2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0.01</a:t>
            </a:r>
            <a:r>
              <a:rPr lang="ko-KR" altLang="en-US" sz="2000" b="1" spc="-2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이므로      </a:t>
            </a:r>
            <a:r>
              <a:rPr lang="ko-KR" altLang="en-US" sz="2000" b="1" spc="-2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은 </a:t>
            </a:r>
            <a:r>
              <a:rPr lang="en-US" altLang="ko-KR" sz="2000" b="1" spc="-2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0.01</a:t>
            </a:r>
            <a:r>
              <a:rPr lang="ko-KR" altLang="en-US" sz="2000" b="1" spc="-2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이 </a:t>
            </a:r>
            <a:r>
              <a:rPr lang="en-US" altLang="ko-KR" sz="2000" b="1" spc="-2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27</a:t>
            </a:r>
            <a:r>
              <a:rPr lang="ko-KR" altLang="en-US" sz="2000" b="1" spc="-2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개입니다</a:t>
            </a:r>
            <a:r>
              <a:rPr lang="en-US" altLang="ko-KR" sz="2000" b="1" spc="-2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2000" b="1" spc="-2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따라서 </a:t>
            </a:r>
            <a:r>
              <a:rPr lang="en-US" altLang="ko-KR" sz="2000" b="1" spc="-2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0.27</a:t>
            </a:r>
            <a:r>
              <a:rPr lang="ko-KR" altLang="en-US" sz="2000" b="1" spc="-2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로 나타낼 수 있습니다</a:t>
            </a:r>
            <a:r>
              <a:rPr lang="en-US" altLang="ko-KR" sz="2000" b="1" spc="-2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442219" y="0"/>
            <a:ext cx="3450340" cy="721316"/>
            <a:chOff x="6442219" y="0"/>
            <a:chExt cx="3450340" cy="721316"/>
          </a:xfrm>
        </p:grpSpPr>
        <p:grpSp>
          <p:nvGrpSpPr>
            <p:cNvPr id="117" name="그룹 116"/>
            <p:cNvGrpSpPr/>
            <p:nvPr/>
          </p:nvGrpSpPr>
          <p:grpSpPr>
            <a:xfrm>
              <a:off x="8080382" y="0"/>
              <a:ext cx="511679" cy="721316"/>
              <a:chOff x="8521604" y="0"/>
              <a:chExt cx="511679" cy="721316"/>
            </a:xfrm>
          </p:grpSpPr>
          <p:grpSp>
            <p:nvGrpSpPr>
              <p:cNvPr id="118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57" name="직선 연결선 15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타원 17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모서리가 둥근 직사각형 18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모서리가 둥근 직사각형 18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0" name="TextBox 119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91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195" name="타원 194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6" name="직선 연결선 195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모서리가 둥근 직사각형 196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모서리가 둥근 직사각형 197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모서리가 둥근 직사각형 198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모서리가 둥근 직사각형 199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1" name="그룹 200"/>
            <p:cNvGrpSpPr/>
            <p:nvPr/>
          </p:nvGrpSpPr>
          <p:grpSpPr>
            <a:xfrm>
              <a:off x="8506415" y="0"/>
              <a:ext cx="511679" cy="642918"/>
              <a:chOff x="8519631" y="0"/>
              <a:chExt cx="511679" cy="642918"/>
            </a:xfrm>
          </p:grpSpPr>
          <p:grpSp>
            <p:nvGrpSpPr>
              <p:cNvPr id="202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04" name="직선 연결선 20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" name="모서리가 둥근 직사각형 20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타원 20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모서리가 둥근 직사각형 20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모서리가 둥근 직사각형 20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모서리가 둥근 직사각형 20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3" name="TextBox 202"/>
              <p:cNvSpPr txBox="1"/>
              <p:nvPr/>
            </p:nvSpPr>
            <p:spPr>
              <a:xfrm>
                <a:off x="851963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21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44221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211" name="그룹 210"/>
            <p:cNvGrpSpPr/>
            <p:nvPr/>
          </p:nvGrpSpPr>
          <p:grpSpPr>
            <a:xfrm>
              <a:off x="8960830" y="0"/>
              <a:ext cx="511679" cy="642918"/>
              <a:chOff x="8960830" y="0"/>
              <a:chExt cx="511679" cy="642918"/>
            </a:xfrm>
          </p:grpSpPr>
          <p:grpSp>
            <p:nvGrpSpPr>
              <p:cNvPr id="212" name="그룹 211"/>
              <p:cNvGrpSpPr/>
              <p:nvPr/>
            </p:nvGrpSpPr>
            <p:grpSpPr>
              <a:xfrm>
                <a:off x="9030352" y="0"/>
                <a:ext cx="358148" cy="596027"/>
                <a:chOff x="9030352" y="0"/>
                <a:chExt cx="358148" cy="596027"/>
              </a:xfrm>
            </p:grpSpPr>
            <p:cxnSp>
              <p:nvCxnSpPr>
                <p:cNvPr id="214" name="직선 연결선 213"/>
                <p:cNvCxnSpPr/>
                <p:nvPr/>
              </p:nvCxnSpPr>
              <p:spPr>
                <a:xfrm rot="5400000">
                  <a:off x="9164523" y="44410"/>
                  <a:ext cx="89807" cy="987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모서리가 둥근 직사각형 214"/>
                <p:cNvSpPr/>
                <p:nvPr/>
              </p:nvSpPr>
              <p:spPr>
                <a:xfrm>
                  <a:off x="9129835" y="76999"/>
                  <a:ext cx="159182" cy="1223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타원 215"/>
                <p:cNvSpPr/>
                <p:nvPr/>
              </p:nvSpPr>
              <p:spPr>
                <a:xfrm>
                  <a:off x="9030352" y="237879"/>
                  <a:ext cx="358148" cy="3581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모서리가 둥근 직사각형 216"/>
                <p:cNvSpPr/>
                <p:nvPr/>
              </p:nvSpPr>
              <p:spPr>
                <a:xfrm>
                  <a:off x="9095740" y="116452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모서리가 둥근 직사각형 217"/>
                <p:cNvSpPr/>
                <p:nvPr/>
              </p:nvSpPr>
              <p:spPr>
                <a:xfrm>
                  <a:off x="9095740" y="170164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모서리가 둥근 직사각형 218"/>
                <p:cNvSpPr/>
                <p:nvPr/>
              </p:nvSpPr>
              <p:spPr>
                <a:xfrm>
                  <a:off x="9095740" y="223433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3" name="TextBox 212"/>
              <p:cNvSpPr txBox="1"/>
              <p:nvPr/>
            </p:nvSpPr>
            <p:spPr>
              <a:xfrm>
                <a:off x="896083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sp>
          <p:nvSpPr>
            <p:cNvPr id="220" name="TextBox 219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221" name="그룹 220"/>
            <p:cNvGrpSpPr/>
            <p:nvPr/>
          </p:nvGrpSpPr>
          <p:grpSpPr>
            <a:xfrm>
              <a:off x="7275840" y="0"/>
              <a:ext cx="402675" cy="596027"/>
              <a:chOff x="8142441" y="0"/>
              <a:chExt cx="402675" cy="596027"/>
            </a:xfrm>
          </p:grpSpPr>
          <p:grpSp>
            <p:nvGrpSpPr>
              <p:cNvPr id="222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24" name="직선 연결선 22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5" name="모서리가 둥근 직사각형 22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6" name="타원 22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모서리가 둥근 직사각형 22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8" name="모서리가 둥근 직사각형 22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9" name="모서리가 둥근 직사각형 22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3" name="TextBox 222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230" name="그룹 229"/>
            <p:cNvGrpSpPr/>
            <p:nvPr/>
          </p:nvGrpSpPr>
          <p:grpSpPr>
            <a:xfrm>
              <a:off x="7645540" y="0"/>
              <a:ext cx="511679" cy="642918"/>
              <a:chOff x="7658756" y="0"/>
              <a:chExt cx="511679" cy="642918"/>
            </a:xfrm>
          </p:grpSpPr>
          <p:grpSp>
            <p:nvGrpSpPr>
              <p:cNvPr id="231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33" name="직선 연결선 23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4" name="모서리가 둥근 직사각형 23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타원 23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모서리가 둥근 직사각형 23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모서리가 둥근 직사각형 23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모서리가 둥근 직사각형 23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32" name="TextBox 231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82" name="직사각형 81">
            <a:hlinkClick r:id="rId3" action="ppaction://hlinksldjump"/>
          </p:cNvPr>
          <p:cNvSpPr/>
          <p:nvPr/>
        </p:nvSpPr>
        <p:spPr>
          <a:xfrm>
            <a:off x="7298563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hlinkClick r:id="rId4" action="ppaction://hlinksldjump"/>
          </p:cNvPr>
          <p:cNvSpPr/>
          <p:nvPr/>
        </p:nvSpPr>
        <p:spPr>
          <a:xfrm>
            <a:off x="7729126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hlinkClick r:id="rId5" action="ppaction://hlinksldjump"/>
          </p:cNvPr>
          <p:cNvSpPr/>
          <p:nvPr/>
        </p:nvSpPr>
        <p:spPr>
          <a:xfrm>
            <a:off x="8590252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hlinkClick r:id="rId6" action="ppaction://hlinksldjump"/>
          </p:cNvPr>
          <p:cNvSpPr/>
          <p:nvPr/>
        </p:nvSpPr>
        <p:spPr>
          <a:xfrm>
            <a:off x="9020815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hlinkClick r:id="rId7" action="ppaction://hlinksldjump"/>
          </p:cNvPr>
          <p:cNvSpPr/>
          <p:nvPr/>
        </p:nvSpPr>
        <p:spPr>
          <a:xfrm>
            <a:off x="9451376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943937"/>
              </p:ext>
            </p:extLst>
          </p:nvPr>
        </p:nvGraphicFramePr>
        <p:xfrm>
          <a:off x="936799" y="961200"/>
          <a:ext cx="487809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878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27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321619"/>
              </p:ext>
            </p:extLst>
          </p:nvPr>
        </p:nvGraphicFramePr>
        <p:xfrm>
          <a:off x="1290383" y="1839600"/>
          <a:ext cx="494265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942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9" name="그룹 108"/>
          <p:cNvGrpSpPr/>
          <p:nvPr/>
        </p:nvGrpSpPr>
        <p:grpSpPr>
          <a:xfrm>
            <a:off x="1003954" y="3758569"/>
            <a:ext cx="2239111" cy="438582"/>
            <a:chOff x="1003954" y="985417"/>
            <a:chExt cx="2239111" cy="438582"/>
          </a:xfrm>
        </p:grpSpPr>
        <p:sp>
          <p:nvSpPr>
            <p:cNvPr id="110" name="TextBox 109"/>
            <p:cNvSpPr txBox="1"/>
            <p:nvPr/>
          </p:nvSpPr>
          <p:spPr>
            <a:xfrm>
              <a:off x="1227770" y="985417"/>
              <a:ext cx="2015295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50" b="1" dirty="0">
                  <a:latin typeface="+mn-ea"/>
                </a:rPr>
                <a:t>0.27 </a:t>
              </a:r>
              <a:r>
                <a:rPr lang="ko-KR" altLang="en-US" sz="2250" b="1" dirty="0">
                  <a:latin typeface="+mn-ea"/>
                </a:rPr>
                <a:t>알아보기</a:t>
              </a:r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1003954" y="1075070"/>
              <a:ext cx="261818" cy="287124"/>
              <a:chOff x="1003954" y="1075070"/>
              <a:chExt cx="261818" cy="287124"/>
            </a:xfrm>
          </p:grpSpPr>
          <p:sp>
            <p:nvSpPr>
              <p:cNvPr id="119" name="타원 118"/>
              <p:cNvSpPr/>
              <p:nvPr/>
            </p:nvSpPr>
            <p:spPr>
              <a:xfrm>
                <a:off x="1003954" y="1124177"/>
                <a:ext cx="261818" cy="238017"/>
              </a:xfrm>
              <a:prstGeom prst="ellipse">
                <a:avLst/>
              </a:prstGeom>
              <a:solidFill>
                <a:schemeClr val="bg1">
                  <a:lumMod val="75000"/>
                  <a:alpha val="47843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1003954" y="1075070"/>
                <a:ext cx="261818" cy="2618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1085051" y="1093403"/>
                <a:ext cx="115444" cy="57722"/>
              </a:xfrm>
              <a:prstGeom prst="ellipse">
                <a:avLst/>
              </a:prstGeom>
              <a:solidFill>
                <a:srgbClr val="FAC09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1074611" y="1144779"/>
                <a:ext cx="120504" cy="1224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3" name="그룹 33"/>
          <p:cNvGrpSpPr/>
          <p:nvPr/>
        </p:nvGrpSpPr>
        <p:grpSpPr>
          <a:xfrm>
            <a:off x="4791000" y="2258287"/>
            <a:ext cx="324000" cy="324000"/>
            <a:chOff x="4964713" y="2475902"/>
            <a:chExt cx="405203" cy="405203"/>
          </a:xfrm>
        </p:grpSpPr>
        <p:sp>
          <p:nvSpPr>
            <p:cNvPr id="104" name="타원 103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6" name="타원 10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87" y="4280307"/>
            <a:ext cx="8871444" cy="17140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439"/>
          <a:stretch/>
        </p:blipFill>
        <p:spPr>
          <a:xfrm>
            <a:off x="3548919" y="4608411"/>
            <a:ext cx="479875" cy="361278"/>
          </a:xfrm>
          <a:prstGeom prst="rect">
            <a:avLst/>
          </a:prstGeom>
        </p:spPr>
      </p:pic>
      <p:pic>
        <p:nvPicPr>
          <p:cNvPr id="111" name="그림 110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82" r="914"/>
          <a:stretch/>
        </p:blipFill>
        <p:spPr>
          <a:xfrm>
            <a:off x="4982417" y="4626000"/>
            <a:ext cx="981371" cy="361278"/>
          </a:xfrm>
          <a:prstGeom prst="rect">
            <a:avLst/>
          </a:prstGeom>
        </p:spPr>
      </p:pic>
      <p:grpSp>
        <p:nvGrpSpPr>
          <p:cNvPr id="112" name="그룹 33"/>
          <p:cNvGrpSpPr/>
          <p:nvPr/>
        </p:nvGrpSpPr>
        <p:grpSpPr>
          <a:xfrm>
            <a:off x="3620888" y="4649404"/>
            <a:ext cx="324000" cy="324000"/>
            <a:chOff x="4964713" y="2475902"/>
            <a:chExt cx="405203" cy="405203"/>
          </a:xfrm>
        </p:grpSpPr>
        <p:sp>
          <p:nvSpPr>
            <p:cNvPr id="113" name="타원 11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5" name="타원 11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2" name="그룹 33"/>
          <p:cNvGrpSpPr/>
          <p:nvPr/>
        </p:nvGrpSpPr>
        <p:grpSpPr>
          <a:xfrm>
            <a:off x="5299200" y="4649404"/>
            <a:ext cx="324000" cy="324000"/>
            <a:chOff x="4964713" y="2475902"/>
            <a:chExt cx="405203" cy="405203"/>
          </a:xfrm>
        </p:grpSpPr>
        <p:sp>
          <p:nvSpPr>
            <p:cNvPr id="133" name="타원 13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5" name="타원 13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874489"/>
              </p:ext>
            </p:extLst>
          </p:nvPr>
        </p:nvGraphicFramePr>
        <p:xfrm>
          <a:off x="3512840" y="1839600"/>
          <a:ext cx="450032" cy="693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50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27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lang="ko-KR" alt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77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1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6442219" y="0"/>
            <a:ext cx="3450340" cy="721316"/>
            <a:chOff x="6442219" y="0"/>
            <a:chExt cx="3450340" cy="721316"/>
          </a:xfrm>
        </p:grpSpPr>
        <p:grpSp>
          <p:nvGrpSpPr>
            <p:cNvPr id="129" name="그룹 128"/>
            <p:cNvGrpSpPr/>
            <p:nvPr/>
          </p:nvGrpSpPr>
          <p:grpSpPr>
            <a:xfrm>
              <a:off x="8080382" y="0"/>
              <a:ext cx="511679" cy="721316"/>
              <a:chOff x="8521604" y="0"/>
              <a:chExt cx="511679" cy="721316"/>
            </a:xfrm>
          </p:grpSpPr>
          <p:grpSp>
            <p:nvGrpSpPr>
              <p:cNvPr id="130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33" name="직선 연결선 132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타원 14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1" name="TextBox 130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5" name="그룹 75"/>
            <p:cNvGrpSpPr/>
            <p:nvPr/>
          </p:nvGrpSpPr>
          <p:grpSpPr>
            <a:xfrm>
              <a:off x="9457645" y="0"/>
              <a:ext cx="358148" cy="596027"/>
              <a:chOff x="5738819" y="665143"/>
              <a:chExt cx="288060" cy="479387"/>
            </a:xfrm>
          </p:grpSpPr>
          <p:sp>
            <p:nvSpPr>
              <p:cNvPr id="146" name="타원 145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모서리가 둥근 직사각형 147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모서리가 둥근 직사각형 148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모서리가 둥근 직사각형 149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모서리가 둥근 직사각형 150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2" name="그룹 151"/>
            <p:cNvGrpSpPr/>
            <p:nvPr/>
          </p:nvGrpSpPr>
          <p:grpSpPr>
            <a:xfrm>
              <a:off x="8506415" y="0"/>
              <a:ext cx="511679" cy="642918"/>
              <a:chOff x="8519631" y="0"/>
              <a:chExt cx="511679" cy="642918"/>
            </a:xfrm>
          </p:grpSpPr>
          <p:grpSp>
            <p:nvGrpSpPr>
              <p:cNvPr id="159" name="그룹 75"/>
              <p:cNvGrpSpPr/>
              <p:nvPr/>
            </p:nvGrpSpPr>
            <p:grpSpPr>
              <a:xfrm>
                <a:off x="85943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1" name="직선 연결선 16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타원 16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0" name="TextBox 159"/>
              <p:cNvSpPr txBox="1"/>
              <p:nvPr/>
            </p:nvSpPr>
            <p:spPr>
              <a:xfrm>
                <a:off x="8519631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6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442219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68" name="그룹 167"/>
            <p:cNvGrpSpPr/>
            <p:nvPr/>
          </p:nvGrpSpPr>
          <p:grpSpPr>
            <a:xfrm>
              <a:off x="8960830" y="0"/>
              <a:ext cx="511679" cy="642918"/>
              <a:chOff x="8960830" y="0"/>
              <a:chExt cx="511679" cy="642918"/>
            </a:xfrm>
          </p:grpSpPr>
          <p:grpSp>
            <p:nvGrpSpPr>
              <p:cNvPr id="169" name="그룹 168"/>
              <p:cNvGrpSpPr/>
              <p:nvPr/>
            </p:nvGrpSpPr>
            <p:grpSpPr>
              <a:xfrm>
                <a:off x="9030352" y="0"/>
                <a:ext cx="358148" cy="596027"/>
                <a:chOff x="9030352" y="0"/>
                <a:chExt cx="358148" cy="596027"/>
              </a:xfrm>
            </p:grpSpPr>
            <p:cxnSp>
              <p:nvCxnSpPr>
                <p:cNvPr id="171" name="직선 연결선 170"/>
                <p:cNvCxnSpPr/>
                <p:nvPr/>
              </p:nvCxnSpPr>
              <p:spPr>
                <a:xfrm rot="5400000">
                  <a:off x="9164523" y="44410"/>
                  <a:ext cx="89807" cy="987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모서리가 둥근 직사각형 171"/>
                <p:cNvSpPr/>
                <p:nvPr/>
              </p:nvSpPr>
              <p:spPr>
                <a:xfrm>
                  <a:off x="9129835" y="76999"/>
                  <a:ext cx="159182" cy="1223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타원 172"/>
                <p:cNvSpPr/>
                <p:nvPr/>
              </p:nvSpPr>
              <p:spPr>
                <a:xfrm>
                  <a:off x="9030352" y="237879"/>
                  <a:ext cx="358148" cy="3581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9095740" y="116452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9095740" y="170164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9095740" y="223433"/>
                  <a:ext cx="227372" cy="568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0" name="TextBox 169"/>
              <p:cNvSpPr txBox="1"/>
              <p:nvPr/>
            </p:nvSpPr>
            <p:spPr>
              <a:xfrm>
                <a:off x="8960830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9380880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80" name="그룹 179"/>
            <p:cNvGrpSpPr/>
            <p:nvPr/>
          </p:nvGrpSpPr>
          <p:grpSpPr>
            <a:xfrm>
              <a:off x="7275840" y="0"/>
              <a:ext cx="402675" cy="596027"/>
              <a:chOff x="8142441" y="0"/>
              <a:chExt cx="402675" cy="596027"/>
            </a:xfrm>
          </p:grpSpPr>
          <p:grpSp>
            <p:nvGrpSpPr>
              <p:cNvPr id="181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4" name="직선 연결선 18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" name="모서리가 둥근 직사각형 18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타원 18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모서리가 둥근 직사각형 18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모서리가 둥근 직사각형 19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모서리가 둥근 직사각형 19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2" name="TextBox 181"/>
              <p:cNvSpPr txBox="1"/>
              <p:nvPr/>
            </p:nvSpPr>
            <p:spPr>
              <a:xfrm>
                <a:off x="8142441" y="303127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97" name="그룹 196"/>
            <p:cNvGrpSpPr/>
            <p:nvPr/>
          </p:nvGrpSpPr>
          <p:grpSpPr>
            <a:xfrm>
              <a:off x="7645540" y="0"/>
              <a:ext cx="511679" cy="642918"/>
              <a:chOff x="7658756" y="0"/>
              <a:chExt cx="511679" cy="642918"/>
            </a:xfrm>
          </p:grpSpPr>
          <p:grpSp>
            <p:nvGrpSpPr>
              <p:cNvPr id="198" name="그룹 75"/>
              <p:cNvGrpSpPr/>
              <p:nvPr/>
            </p:nvGrpSpPr>
            <p:grpSpPr>
              <a:xfrm>
                <a:off x="7739645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00" name="직선 연결선 19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모서리가 둥근 직사각형 20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타원 20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모서리가 둥근 직사각형 20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4" name="모서리가 둥근 직사각형 20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5" name="모서리가 둥근 직사각형 20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9" name="TextBox 198"/>
              <p:cNvSpPr txBox="1"/>
              <p:nvPr/>
            </p:nvSpPr>
            <p:spPr>
              <a:xfrm>
                <a:off x="7658756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84" name="직사각형 83">
            <a:hlinkClick r:id="rId3" action="ppaction://hlinksldjump"/>
          </p:cNvPr>
          <p:cNvSpPr/>
          <p:nvPr/>
        </p:nvSpPr>
        <p:spPr>
          <a:xfrm>
            <a:off x="7298563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hlinkClick r:id="rId4" action="ppaction://hlinksldjump"/>
          </p:cNvPr>
          <p:cNvSpPr/>
          <p:nvPr/>
        </p:nvSpPr>
        <p:spPr>
          <a:xfrm>
            <a:off x="7729126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hlinkClick r:id="rId5" action="ppaction://hlinksldjump"/>
          </p:cNvPr>
          <p:cNvSpPr/>
          <p:nvPr/>
        </p:nvSpPr>
        <p:spPr>
          <a:xfrm>
            <a:off x="8590252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hlinkClick r:id="rId6" action="ppaction://hlinksldjump"/>
          </p:cNvPr>
          <p:cNvSpPr/>
          <p:nvPr/>
        </p:nvSpPr>
        <p:spPr>
          <a:xfrm>
            <a:off x="9020815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hlinkClick r:id="rId7" action="ppaction://hlinksldjump"/>
          </p:cNvPr>
          <p:cNvSpPr/>
          <p:nvPr/>
        </p:nvSpPr>
        <p:spPr>
          <a:xfrm>
            <a:off x="9451376" y="262770"/>
            <a:ext cx="369700" cy="3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1738" y="1921008"/>
            <a:ext cx="7442525" cy="7147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1536" y="2314669"/>
            <a:ext cx="689816" cy="678505"/>
          </a:xfrm>
          <a:prstGeom prst="rect">
            <a:avLst/>
          </a:prstGeom>
        </p:spPr>
      </p:pic>
      <p:grpSp>
        <p:nvGrpSpPr>
          <p:cNvPr id="82" name="그룹 81"/>
          <p:cNvGrpSpPr/>
          <p:nvPr/>
        </p:nvGrpSpPr>
        <p:grpSpPr>
          <a:xfrm>
            <a:off x="4791000" y="2132856"/>
            <a:ext cx="324000" cy="322933"/>
            <a:chOff x="4964713" y="2475902"/>
            <a:chExt cx="405203" cy="433965"/>
          </a:xfrm>
        </p:grpSpPr>
        <p:sp>
          <p:nvSpPr>
            <p:cNvPr id="89" name="타원 88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1" name="타원 10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13943" y="982490"/>
            <a:ext cx="8736074" cy="400110"/>
            <a:chOff x="613943" y="982490"/>
            <a:chExt cx="8736074" cy="400110"/>
          </a:xfrm>
        </p:grpSpPr>
        <p:grpSp>
          <p:nvGrpSpPr>
            <p:cNvPr id="9" name="그룹 8"/>
            <p:cNvGrpSpPr/>
            <p:nvPr/>
          </p:nvGrpSpPr>
          <p:grpSpPr>
            <a:xfrm>
              <a:off x="613943" y="982490"/>
              <a:ext cx="8736074" cy="400110"/>
              <a:chOff x="613943" y="1391965"/>
              <a:chExt cx="8736074" cy="400110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777457" y="1391965"/>
                <a:ext cx="857256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r>
                  <a:rPr lang="en-US" altLang="ko-KR" sz="2000" dirty="0">
                    <a:latin typeface="+mn-ea"/>
                    <a:ea typeface="+mn-ea"/>
                  </a:rPr>
                  <a:t>0.27</a:t>
                </a:r>
                <a:r>
                  <a:rPr lang="ko-KR" altLang="en-US" sz="2000" dirty="0">
                    <a:latin typeface="+mn-ea"/>
                    <a:ea typeface="+mn-ea"/>
                  </a:rPr>
                  <a:t>을 그림에   로 나타내 보세요</a:t>
                </a:r>
                <a:r>
                  <a:rPr lang="en-US" altLang="ko-KR" sz="2000" dirty="0">
                    <a:latin typeface="+mn-ea"/>
                    <a:ea typeface="+mn-ea"/>
                  </a:rPr>
                  <a:t>.</a:t>
                </a:r>
                <a:endParaRPr lang="ko-KR" altLang="en-US" sz="2000" dirty="0">
                  <a:latin typeface="+mn-ea"/>
                  <a:ea typeface="+mn-ea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613943" y="1511075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604565" y="1016768"/>
              <a:ext cx="116187" cy="3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88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2121</TotalTime>
  <Words>610</Words>
  <PresentationFormat>A4 용지(210x297mm)</PresentationFormat>
  <Paragraphs>282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나눔고딕 ExtraBold</vt:lpstr>
      <vt:lpstr>나눔고딕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2020-11-09T07:10:37Z</cp:lastPrinted>
  <dcterms:created xsi:type="dcterms:W3CDTF">2020-09-07T10:18:08Z</dcterms:created>
  <dcterms:modified xsi:type="dcterms:W3CDTF">2021-06-17T05:44:22Z</dcterms:modified>
</cp:coreProperties>
</file>