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72" r:id="rId4"/>
    <p:sldId id="1387" r:id="rId5"/>
    <p:sldId id="1408" r:id="rId6"/>
    <p:sldId id="1388" r:id="rId7"/>
    <p:sldId id="1384" r:id="rId8"/>
    <p:sldId id="1409" r:id="rId9"/>
    <p:sldId id="1392" r:id="rId10"/>
    <p:sldId id="1410" r:id="rId11"/>
    <p:sldId id="1394" r:id="rId12"/>
    <p:sldId id="1411" r:id="rId13"/>
    <p:sldId id="1401" r:id="rId14"/>
    <p:sldId id="1413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8EC"/>
    <a:srgbClr val="00A0FF"/>
    <a:srgbClr val="C3D69B"/>
    <a:srgbClr val="336600"/>
    <a:srgbClr val="FDDA8E"/>
    <a:srgbClr val="339933"/>
    <a:srgbClr val="B3CC82"/>
    <a:srgbClr val="33742A"/>
    <a:srgbClr val="DEDEDE"/>
    <a:srgbClr val="45A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1" autoAdjust="0"/>
    <p:restoredTop sz="96686" autoAdjust="0"/>
  </p:normalViewPr>
  <p:slideViewPr>
    <p:cSldViewPr>
      <p:cViewPr varScale="1">
        <p:scale>
          <a:sx n="100" d="100"/>
          <a:sy n="100" d="100"/>
        </p:scale>
        <p:origin x="-414" y="-10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290648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366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>
            <a:extLst>
              <a:ext uri="{FF2B5EF4-FFF2-40B4-BE49-F238E27FC236}">
                <a16:creationId xmlns:a16="http://schemas.microsoft.com/office/drawing/2014/main" xmlns="" id="{379F013A-9ACF-4135-9E9C-44A1E58E3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3611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 descr="D:\2022 2학기 업무\한대희 전자저작물\한대희 3-2\app\resource\contents_sub\lesson02\ops\2\images\2_4\2_4_4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05" y="2661416"/>
            <a:ext cx="6769855" cy="152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FDB3B9F-C2C7-486A-ACE0-AD80D076605A}"/>
              </a:ext>
            </a:extLst>
          </p:cNvPr>
          <p:cNvSpPr txBox="1"/>
          <p:nvPr/>
        </p:nvSpPr>
        <p:spPr>
          <a:xfrm>
            <a:off x="651670" y="3465004"/>
            <a:ext cx="8554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85÷5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99228-35D2-4F68-B2FB-B9D246A7349F}"/>
              </a:ext>
            </a:extLst>
          </p:cNvPr>
          <p:cNvSpPr txBox="1"/>
          <p:nvPr/>
        </p:nvSpPr>
        <p:spPr>
          <a:xfrm>
            <a:off x="2411760" y="3465004"/>
            <a:ext cx="8554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51÷3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E4A8966-DDD0-46B2-BB98-F978D4EA4B4F}"/>
              </a:ext>
            </a:extLst>
          </p:cNvPr>
          <p:cNvSpPr txBox="1"/>
          <p:nvPr/>
        </p:nvSpPr>
        <p:spPr>
          <a:xfrm>
            <a:off x="4175956" y="3465004"/>
            <a:ext cx="8554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91÷7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BBE2AA5C-051B-4861-948E-4DFE61E1A4B6}"/>
              </a:ext>
            </a:extLst>
          </p:cNvPr>
          <p:cNvSpPr txBox="1"/>
          <p:nvPr/>
        </p:nvSpPr>
        <p:spPr>
          <a:xfrm>
            <a:off x="5904148" y="3465004"/>
            <a:ext cx="8554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68÷4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271672" y="3338496"/>
            <a:ext cx="637736" cy="63773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2560752" y="3401416"/>
            <a:ext cx="557511" cy="557511"/>
            <a:chOff x="2875720" y="4365104"/>
            <a:chExt cx="580156" cy="580156"/>
          </a:xfrm>
        </p:grpSpPr>
        <p:cxnSp>
          <p:nvCxnSpPr>
            <p:cNvPr id="77" name="직선 연결선 76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그룹 78"/>
          <p:cNvGrpSpPr/>
          <p:nvPr/>
        </p:nvGrpSpPr>
        <p:grpSpPr>
          <a:xfrm>
            <a:off x="800662" y="3401416"/>
            <a:ext cx="557511" cy="557511"/>
            <a:chOff x="2875720" y="4365104"/>
            <a:chExt cx="580156" cy="580156"/>
          </a:xfrm>
        </p:grpSpPr>
        <p:cxnSp>
          <p:nvCxnSpPr>
            <p:cNvPr id="95" name="직선 연결선 94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7" name="그룹 96"/>
          <p:cNvGrpSpPr/>
          <p:nvPr/>
        </p:nvGrpSpPr>
        <p:grpSpPr>
          <a:xfrm>
            <a:off x="6089332" y="3401416"/>
            <a:ext cx="557511" cy="557511"/>
            <a:chOff x="2875720" y="4365104"/>
            <a:chExt cx="580156" cy="580156"/>
          </a:xfrm>
        </p:grpSpPr>
        <p:cxnSp>
          <p:nvCxnSpPr>
            <p:cNvPr id="111" name="직선 연결선 110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직선 연결선 111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2032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다른 하나를 찾아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680012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xmlns="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92A25873-8022-4C29-93A6-77A38CCFFF97}"/>
              </a:ext>
            </a:extLst>
          </p:cNvPr>
          <p:cNvGrpSpPr/>
          <p:nvPr/>
        </p:nvGrpSpPr>
        <p:grpSpPr>
          <a:xfrm>
            <a:off x="6728626" y="1169802"/>
            <a:ext cx="285082" cy="313547"/>
            <a:chOff x="5349188" y="3795043"/>
            <a:chExt cx="285082" cy="313547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48AC15D9-BA68-4A63-944A-E88534613BAC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D1E46C0-0ACB-4CBF-81DA-A3009CD5E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DD6A8FF-F88D-42F0-9342-B9A4712123F5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DA04D71A-8C93-46DA-9D0A-DECC33E200EA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>
            <a:extLst>
              <a:ext uri="{FF2B5EF4-FFF2-40B4-BE49-F238E27FC236}">
                <a16:creationId xmlns:a16="http://schemas.microsoft.com/office/drawing/2014/main" xmlns="" id="{75981D4C-2BD9-43F4-A196-616FAA3BC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81" name="Picture 5">
            <a:extLst>
              <a:ext uri="{FF2B5EF4-FFF2-40B4-BE49-F238E27FC236}">
                <a16:creationId xmlns:a16="http://schemas.microsoft.com/office/drawing/2014/main" xmlns="" id="{12ECA4AB-404B-42B2-85E7-A9AC96A1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5835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B20E98C-EF22-45FB-ADCF-F26105EC167C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EDA1810C-82A3-4A22-912E-2AF60AE6DA21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63C29DCB-6087-471D-9D37-FCDFB8210B69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38">
              <a:extLst>
                <a:ext uri="{FF2B5EF4-FFF2-40B4-BE49-F238E27FC236}">
                  <a16:creationId xmlns:a16="http://schemas.microsoft.com/office/drawing/2014/main" xmlns="" id="{91DDCA44-8D73-46EB-8C36-06A90D27636D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xmlns="" id="{850817E3-4328-4D19-AA12-984D801F5627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TextBox 43">
              <a:extLst>
                <a:ext uri="{FF2B5EF4-FFF2-40B4-BE49-F238E27FC236}">
                  <a16:creationId xmlns:a16="http://schemas.microsoft.com/office/drawing/2014/main" xmlns="" id="{A99DA8B2-C88A-40F3-97CB-746009F2E5AB}"/>
                </a:ext>
              </a:extLst>
            </p:cNvPr>
            <p:cNvSpPr txBox="1"/>
            <p:nvPr/>
          </p:nvSpPr>
          <p:spPr>
            <a:xfrm>
              <a:off x="450790" y="4428401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85÷5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17,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51÷3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17, 91÷7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13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68÷4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17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    몫이 다른 하나는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91÷7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67" name="Picture 31">
            <a:extLst>
              <a:ext uri="{FF2B5EF4-FFF2-40B4-BE49-F238E27FC236}">
                <a16:creationId xmlns:a16="http://schemas.microsoft.com/office/drawing/2014/main" xmlns="" id="{87AF1E4F-D3C5-496E-B209-C8A7DB2B3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30" y="471971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020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송편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바구니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담으려면 한 바구니에 몇 개씩 담아야 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680012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xmlns="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xmlns="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A86B8954-E9DA-4ED8-A1DD-70C2A45F4255}"/>
              </a:ext>
            </a:extLst>
          </p:cNvPr>
          <p:cNvGrpSpPr/>
          <p:nvPr/>
        </p:nvGrpSpPr>
        <p:grpSpPr>
          <a:xfrm>
            <a:off x="6728626" y="1169802"/>
            <a:ext cx="285082" cy="313547"/>
            <a:chOff x="5349188" y="3795043"/>
            <a:chExt cx="285082" cy="313547"/>
          </a:xfrm>
        </p:grpSpPr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xmlns="" id="{E30DF645-ED15-48AD-8BBF-610F4146837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0B9056A5-EF25-4E07-9730-B7798755B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EA6A2D1-C44C-44C9-A60D-6389FC4795F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7179588-BA1B-41FE-B76B-D9F500969BC9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xmlns="" id="{C5D5E898-1C16-47DE-B5FA-B2931AADF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ED1BD8F-6FDA-49E8-9B0C-7C1D5801B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76" y="2401997"/>
            <a:ext cx="5839640" cy="2343477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251AA5D9-65CE-4AC1-A8B1-78B2F040F6DF}"/>
              </a:ext>
            </a:extLst>
          </p:cNvPr>
          <p:cNvGrpSpPr/>
          <p:nvPr/>
        </p:nvGrpSpPr>
        <p:grpSpPr>
          <a:xfrm>
            <a:off x="3050153" y="4615272"/>
            <a:ext cx="1095279" cy="537565"/>
            <a:chOff x="5930371" y="1660849"/>
            <a:chExt cx="1095279" cy="53756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A37E859D-BFDA-41F0-A2D3-AEDB922C0BEB}"/>
                </a:ext>
              </a:extLst>
            </p:cNvPr>
            <p:cNvSpPr/>
            <p:nvPr/>
          </p:nvSpPr>
          <p:spPr bwMode="auto">
            <a:xfrm>
              <a:off x="5930371" y="1833284"/>
              <a:ext cx="91527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19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FDBF4DC2-8503-44AF-BF10-88F14CF79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5650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A4283C40-B233-4DB7-90D5-F2161D361127}"/>
              </a:ext>
            </a:extLst>
          </p:cNvPr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6F28E0E2-1EEE-4608-911B-9CE0EBA02785}"/>
              </a:ext>
            </a:extLst>
          </p:cNvPr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xmlns="" id="{1755F55D-1DDC-42F3-B219-4B6503F4D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33959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\lesson02\ops\2\images\2_4\2_4_5.png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송편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바구니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담으려면 한 바구니에 몇 개씩 담아야 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680012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xmlns="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xmlns="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A86B8954-E9DA-4ED8-A1DD-70C2A45F4255}"/>
              </a:ext>
            </a:extLst>
          </p:cNvPr>
          <p:cNvGrpSpPr/>
          <p:nvPr/>
        </p:nvGrpSpPr>
        <p:grpSpPr>
          <a:xfrm>
            <a:off x="6728626" y="1169802"/>
            <a:ext cx="285082" cy="313547"/>
            <a:chOff x="5349188" y="3795043"/>
            <a:chExt cx="285082" cy="313547"/>
          </a:xfrm>
        </p:grpSpPr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xmlns="" id="{E30DF645-ED15-48AD-8BBF-610F4146837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0B9056A5-EF25-4E07-9730-B7798755B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EA6A2D1-C44C-44C9-A60D-6389FC4795F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7179588-BA1B-41FE-B76B-D9F500969BC9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xmlns="" id="{C5D5E898-1C16-47DE-B5FA-B2931AADF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ED1BD8F-6FDA-49E8-9B0C-7C1D5801B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76" y="2401997"/>
            <a:ext cx="5839640" cy="2343477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251AA5D9-65CE-4AC1-A8B1-78B2F040F6DF}"/>
              </a:ext>
            </a:extLst>
          </p:cNvPr>
          <p:cNvGrpSpPr/>
          <p:nvPr/>
        </p:nvGrpSpPr>
        <p:grpSpPr>
          <a:xfrm>
            <a:off x="3259761" y="4615272"/>
            <a:ext cx="931354" cy="537565"/>
            <a:chOff x="6094296" y="1660849"/>
            <a:chExt cx="931354" cy="53756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A37E859D-BFDA-41F0-A2D3-AEDB922C0BEB}"/>
                </a:ext>
              </a:extLst>
            </p:cNvPr>
            <p:cNvSpPr/>
            <p:nvPr/>
          </p:nvSpPr>
          <p:spPr bwMode="auto">
            <a:xfrm>
              <a:off x="6094296" y="1833284"/>
              <a:ext cx="75135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19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FDBF4DC2-8503-44AF-BF10-88F14CF79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5650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3F7D4F5-6BF2-427C-AB1F-F74FDBE6B34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91AE191E-EF0F-433D-A50B-F2F8C968D433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5E477B0A-070E-4840-9461-961E3DFE9B3F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38">
              <a:extLst>
                <a:ext uri="{FF2B5EF4-FFF2-40B4-BE49-F238E27FC236}">
                  <a16:creationId xmlns:a16="http://schemas.microsoft.com/office/drawing/2014/main" xmlns="" id="{681C673B-E6E6-4873-A502-8F2074DCD9CE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xmlns="" id="{ECD1E7C1-1D74-488B-BD64-A6399BD47596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TextBox 43">
              <a:extLst>
                <a:ext uri="{FF2B5EF4-FFF2-40B4-BE49-F238E27FC236}">
                  <a16:creationId xmlns:a16="http://schemas.microsoft.com/office/drawing/2014/main" xmlns="" id="{4F4902C2-839F-456A-9797-560D01A2E77A}"/>
                </a:ext>
              </a:extLst>
            </p:cNvPr>
            <p:cNvSpPr txBox="1"/>
            <p:nvPr/>
          </p:nvSpPr>
          <p:spPr>
            <a:xfrm>
              <a:off x="564126" y="4494602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76÷4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19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한 바구니에 송편을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19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개씩 담아야 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18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4519"/>
            <a:ext cx="6896838" cy="197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사과를 담은 상자와 배를 담은 상자 중 어느 것이 몇 상자 더 많은지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수나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순서도: 대체 처리 50"/>
          <p:cNvSpPr/>
          <p:nvPr/>
        </p:nvSpPr>
        <p:spPr>
          <a:xfrm>
            <a:off x="4701444" y="1222357"/>
            <a:ext cx="679119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680012" y="1169676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388561" y="1169802"/>
            <a:ext cx="285082" cy="313547"/>
            <a:chOff x="5054247" y="3761559"/>
            <a:chExt cx="285082" cy="313547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652783" y="1169802"/>
            <a:ext cx="285082" cy="346249"/>
            <a:chOff x="5349188" y="3795043"/>
            <a:chExt cx="285082" cy="346249"/>
          </a:xfrm>
        </p:grpSpPr>
        <p:sp>
          <p:nvSpPr>
            <p:cNvPr id="107" name="순서도: 대체 처리 10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916771" y="1169802"/>
            <a:ext cx="285082" cy="346249"/>
            <a:chOff x="5349188" y="3795043"/>
            <a:chExt cx="285082" cy="346249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183030" y="1169802"/>
            <a:ext cx="285082" cy="313547"/>
            <a:chOff x="5349188" y="3795043"/>
            <a:chExt cx="285082" cy="313547"/>
          </a:xfrm>
        </p:grpSpPr>
        <p:sp>
          <p:nvSpPr>
            <p:cNvPr id="103" name="순서도: 대체 처리 10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6718009" y="1169802"/>
            <a:ext cx="285082" cy="313547"/>
            <a:chOff x="5349188" y="3795043"/>
            <a:chExt cx="285082" cy="313547"/>
          </a:xfrm>
        </p:grpSpPr>
        <p:sp>
          <p:nvSpPr>
            <p:cNvPr id="101" name="순서도: 대체 처리 10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xmlns="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xmlns="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2D301630-A2A0-4FB5-B160-44B6CED52DFE}"/>
              </a:ext>
            </a:extLst>
          </p:cNvPr>
          <p:cNvGrpSpPr/>
          <p:nvPr/>
        </p:nvGrpSpPr>
        <p:grpSpPr>
          <a:xfrm>
            <a:off x="6444208" y="1169802"/>
            <a:ext cx="285082" cy="313547"/>
            <a:chOff x="5349188" y="3795043"/>
            <a:chExt cx="285082" cy="313547"/>
          </a:xfrm>
        </p:grpSpPr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C52CF23E-F989-4957-90FF-66C3DFDDFB3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6453528E-63F4-4F8B-9FD9-A0DCBA2B9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42410343-540F-4860-9399-DBA785114E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9" y="1633432"/>
            <a:ext cx="348893" cy="348893"/>
          </a:xfrm>
          <a:prstGeom prst="rect">
            <a:avLst/>
          </a:prstGeom>
        </p:spPr>
      </p:pic>
      <p:sp>
        <p:nvSpPr>
          <p:cNvPr id="88" name="직사각형 21">
            <a:extLst>
              <a:ext uri="{FF2B5EF4-FFF2-40B4-BE49-F238E27FC236}">
                <a16:creationId xmlns:a16="http://schemas.microsoft.com/office/drawing/2014/main" xmlns="" id="{18C902D6-0F40-43F6-BD30-2CC3885DB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지우고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약물로 새로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7A68A002-795D-4FBF-95A8-A7C05CAD838D}"/>
              </a:ext>
            </a:extLst>
          </p:cNvPr>
          <p:cNvSpPr/>
          <p:nvPr/>
        </p:nvSpPr>
        <p:spPr>
          <a:xfrm>
            <a:off x="5371300" y="4977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376ADC4-AA4D-44EA-A20B-ECAF5D7C01C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53306C5-2272-4FAD-AB8A-FAC636BA4B9B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D181CE72-F6D0-46F6-A463-7C3C01D25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50" name="Picture 31">
            <a:extLst>
              <a:ext uri="{FF2B5EF4-FFF2-40B4-BE49-F238E27FC236}">
                <a16:creationId xmlns:a16="http://schemas.microsoft.com/office/drawing/2014/main" xmlns="" id="{BAA624FC-28B2-4F3C-AF28-22CBD095A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28" y="4838063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2576D623-FE7B-4607-B831-B95D244F3CBA}"/>
              </a:ext>
            </a:extLst>
          </p:cNvPr>
          <p:cNvSpPr txBox="1"/>
          <p:nvPr/>
        </p:nvSpPr>
        <p:spPr>
          <a:xfrm>
            <a:off x="1679599" y="4808475"/>
            <a:ext cx="44765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담은 상자가      상자 더 많습니다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13A2EA4E-AC73-455D-A403-D02470775013}"/>
              </a:ext>
            </a:extLst>
          </p:cNvPr>
          <p:cNvGrpSpPr/>
          <p:nvPr/>
        </p:nvGrpSpPr>
        <p:grpSpPr>
          <a:xfrm>
            <a:off x="1715361" y="4632686"/>
            <a:ext cx="780488" cy="545150"/>
            <a:chOff x="6201549" y="1616222"/>
            <a:chExt cx="780488" cy="545150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xmlns="" id="{BAD51456-CEBC-4041-993F-5959B41D4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22037" y="1616222"/>
              <a:ext cx="360000" cy="355000"/>
            </a:xfrm>
            <a:prstGeom prst="rect">
              <a:avLst/>
            </a:prstGeom>
          </p:spPr>
        </p:pic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F2469269-B81D-4648-9A82-A495762D4EB8}"/>
                </a:ext>
              </a:extLst>
            </p:cNvPr>
            <p:cNvSpPr/>
            <p:nvPr/>
          </p:nvSpPr>
          <p:spPr bwMode="auto">
            <a:xfrm>
              <a:off x="6201549" y="1796242"/>
              <a:ext cx="56450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사과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A3CEE9DC-87F8-472E-9F7C-472D53C1E87B}"/>
              </a:ext>
            </a:extLst>
          </p:cNvPr>
          <p:cNvGrpSpPr/>
          <p:nvPr/>
        </p:nvGrpSpPr>
        <p:grpSpPr>
          <a:xfrm>
            <a:off x="3855219" y="4603811"/>
            <a:ext cx="472645" cy="570815"/>
            <a:chOff x="6385266" y="1596972"/>
            <a:chExt cx="472645" cy="570815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xmlns="" id="{D90BF015-9D9C-42D5-84C7-FF032EA17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7911" y="1596972"/>
              <a:ext cx="360000" cy="355000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AAD729C8-0B64-4298-A25A-163153051637}"/>
                </a:ext>
              </a:extLst>
            </p:cNvPr>
            <p:cNvSpPr/>
            <p:nvPr/>
          </p:nvSpPr>
          <p:spPr bwMode="auto">
            <a:xfrm>
              <a:off x="6385266" y="1802657"/>
              <a:ext cx="28968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6648D930-EAF9-44EF-9495-FB5E58CA09CC}"/>
              </a:ext>
            </a:extLst>
          </p:cNvPr>
          <p:cNvSpPr/>
          <p:nvPr/>
        </p:nvSpPr>
        <p:spPr>
          <a:xfrm>
            <a:off x="6528485" y="4977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69" y="193524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5047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\lesson02\ops\2\images\2_4\2_4_6.png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6" name="모서리가 둥근 사각형 설명선 55"/>
          <p:cNvSpPr/>
          <p:nvPr/>
        </p:nvSpPr>
        <p:spPr>
          <a:xfrm>
            <a:off x="175453" y="2339914"/>
            <a:ext cx="2320396" cy="857444"/>
          </a:xfrm>
          <a:prstGeom prst="wedgeRoundRectCallout">
            <a:avLst>
              <a:gd name="adj1" fmla="val 37596"/>
              <a:gd name="adj2" fmla="val 6260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98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개를 한 상자에 </a:t>
            </a:r>
          </a:p>
          <a:p>
            <a:pPr algn="ctr"/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 담아야지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3C21A2F3-6A40-43D9-A8E7-4F973ED5714D}"/>
              </a:ext>
            </a:extLst>
          </p:cNvPr>
          <p:cNvSpPr/>
          <p:nvPr/>
        </p:nvSpPr>
        <p:spPr>
          <a:xfrm>
            <a:off x="198493" y="33937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4120470" y="2300139"/>
            <a:ext cx="2320396" cy="857444"/>
          </a:xfrm>
          <a:prstGeom prst="wedgeRoundRectCallout">
            <a:avLst>
              <a:gd name="adj1" fmla="val -21514"/>
              <a:gd name="adj2" fmla="val 6482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72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개를 한 상자에 </a:t>
            </a:r>
          </a:p>
          <a:p>
            <a:pPr algn="ctr"/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 담아야지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5925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4519"/>
            <a:ext cx="6896838" cy="197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31">
            <a:extLst>
              <a:ext uri="{FF2B5EF4-FFF2-40B4-BE49-F238E27FC236}">
                <a16:creationId xmlns:a16="http://schemas.microsoft.com/office/drawing/2014/main" xmlns="" id="{BAA624FC-28B2-4F3C-AF28-22CBD095A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28" y="4838063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>
            <a:extLst>
              <a:ext uri="{FF2B5EF4-FFF2-40B4-BE49-F238E27FC236}">
                <a16:creationId xmlns:a16="http://schemas.microsoft.com/office/drawing/2014/main" xmlns="" id="{2576D623-FE7B-4607-B831-B95D244F3CBA}"/>
              </a:ext>
            </a:extLst>
          </p:cNvPr>
          <p:cNvSpPr txBox="1"/>
          <p:nvPr/>
        </p:nvSpPr>
        <p:spPr>
          <a:xfrm>
            <a:off x="1679599" y="4808475"/>
            <a:ext cx="44765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담은 상자가      상자 더 많습니다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13A2EA4E-AC73-455D-A403-D02470775013}"/>
              </a:ext>
            </a:extLst>
          </p:cNvPr>
          <p:cNvGrpSpPr/>
          <p:nvPr/>
        </p:nvGrpSpPr>
        <p:grpSpPr>
          <a:xfrm>
            <a:off x="1715361" y="4632686"/>
            <a:ext cx="780488" cy="545150"/>
            <a:chOff x="6201549" y="1616222"/>
            <a:chExt cx="780488" cy="545150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xmlns="" id="{BAD51456-CEBC-4041-993F-5959B41D4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2037" y="1616222"/>
              <a:ext cx="360000" cy="355000"/>
            </a:xfrm>
            <a:prstGeom prst="rect">
              <a:avLst/>
            </a:prstGeom>
          </p:spPr>
        </p:pic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F2469269-B81D-4648-9A82-A495762D4EB8}"/>
                </a:ext>
              </a:extLst>
            </p:cNvPr>
            <p:cNvSpPr/>
            <p:nvPr/>
          </p:nvSpPr>
          <p:spPr bwMode="auto">
            <a:xfrm>
              <a:off x="6201549" y="1796242"/>
              <a:ext cx="56450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사과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A3CEE9DC-87F8-472E-9F7C-472D53C1E87B}"/>
              </a:ext>
            </a:extLst>
          </p:cNvPr>
          <p:cNvGrpSpPr/>
          <p:nvPr/>
        </p:nvGrpSpPr>
        <p:grpSpPr>
          <a:xfrm>
            <a:off x="3855219" y="4603811"/>
            <a:ext cx="472645" cy="570815"/>
            <a:chOff x="6385266" y="1596972"/>
            <a:chExt cx="472645" cy="570815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xmlns="" id="{D90BF015-9D9C-42D5-84C7-FF032EA17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7911" y="1596972"/>
              <a:ext cx="360000" cy="355000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AAD729C8-0B64-4298-A25A-163153051637}"/>
                </a:ext>
              </a:extLst>
            </p:cNvPr>
            <p:cNvSpPr/>
            <p:nvPr/>
          </p:nvSpPr>
          <p:spPr bwMode="auto">
            <a:xfrm>
              <a:off x="6385266" y="1802657"/>
              <a:ext cx="28968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4" name="모서리가 둥근 사각형 설명선 83"/>
          <p:cNvSpPr/>
          <p:nvPr/>
        </p:nvSpPr>
        <p:spPr>
          <a:xfrm>
            <a:off x="175453" y="2339914"/>
            <a:ext cx="2320396" cy="857444"/>
          </a:xfrm>
          <a:prstGeom prst="wedgeRoundRectCallout">
            <a:avLst>
              <a:gd name="adj1" fmla="val 37596"/>
              <a:gd name="adj2" fmla="val 6260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98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개를 한 상자에 </a:t>
            </a:r>
          </a:p>
          <a:p>
            <a:pPr algn="ctr"/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 담아야지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모서리가 둥근 사각형 설명선 84"/>
          <p:cNvSpPr/>
          <p:nvPr/>
        </p:nvSpPr>
        <p:spPr>
          <a:xfrm>
            <a:off x="4120470" y="2300139"/>
            <a:ext cx="2320396" cy="857444"/>
          </a:xfrm>
          <a:prstGeom prst="wedgeRoundRectCallout">
            <a:avLst>
              <a:gd name="adj1" fmla="val -21514"/>
              <a:gd name="adj2" fmla="val 6482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72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개를 한 상자에 </a:t>
            </a:r>
          </a:p>
          <a:p>
            <a:pPr algn="ctr"/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 담아야지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사과를 담은 상자와 배를 담은 상자 중 어느 것이 몇 상자 더 많은지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수나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순서도: 대체 처리 50"/>
          <p:cNvSpPr/>
          <p:nvPr/>
        </p:nvSpPr>
        <p:spPr>
          <a:xfrm>
            <a:off x="4701444" y="1222357"/>
            <a:ext cx="679119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680012" y="1169676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388561" y="1169802"/>
            <a:ext cx="285082" cy="313547"/>
            <a:chOff x="5054247" y="3761559"/>
            <a:chExt cx="285082" cy="313547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652783" y="1169802"/>
            <a:ext cx="285082" cy="346249"/>
            <a:chOff x="5349188" y="3795043"/>
            <a:chExt cx="285082" cy="346249"/>
          </a:xfrm>
        </p:grpSpPr>
        <p:sp>
          <p:nvSpPr>
            <p:cNvPr id="107" name="순서도: 대체 처리 10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916771" y="1169802"/>
            <a:ext cx="285082" cy="346249"/>
            <a:chOff x="5349188" y="3795043"/>
            <a:chExt cx="285082" cy="346249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183030" y="1169802"/>
            <a:ext cx="285082" cy="313547"/>
            <a:chOff x="5349188" y="3795043"/>
            <a:chExt cx="285082" cy="313547"/>
          </a:xfrm>
        </p:grpSpPr>
        <p:sp>
          <p:nvSpPr>
            <p:cNvPr id="103" name="순서도: 대체 처리 10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6718009" y="1169802"/>
            <a:ext cx="285082" cy="313547"/>
            <a:chOff x="5349188" y="3795043"/>
            <a:chExt cx="285082" cy="313547"/>
          </a:xfrm>
        </p:grpSpPr>
        <p:sp>
          <p:nvSpPr>
            <p:cNvPr id="101" name="순서도: 대체 처리 10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xmlns="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xmlns="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2D301630-A2A0-4FB5-B160-44B6CED52DFE}"/>
              </a:ext>
            </a:extLst>
          </p:cNvPr>
          <p:cNvGrpSpPr/>
          <p:nvPr/>
        </p:nvGrpSpPr>
        <p:grpSpPr>
          <a:xfrm>
            <a:off x="6444208" y="1169802"/>
            <a:ext cx="285082" cy="313547"/>
            <a:chOff x="5349188" y="3795043"/>
            <a:chExt cx="285082" cy="313547"/>
          </a:xfrm>
        </p:grpSpPr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C52CF23E-F989-4957-90FF-66C3DFDDFB3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6453528E-63F4-4F8B-9FD9-A0DCBA2B9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42410343-540F-4860-9399-DBA785114EC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9" y="1633432"/>
            <a:ext cx="348893" cy="34889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376ADC4-AA4D-44EA-A20B-ECAF5D7C01C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53306C5-2272-4FAD-AB8A-FAC636BA4B9B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D181CE72-F6D0-46F6-A463-7C3C01D25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50" name="Picture 31">
            <a:extLst>
              <a:ext uri="{FF2B5EF4-FFF2-40B4-BE49-F238E27FC236}">
                <a16:creationId xmlns:a16="http://schemas.microsoft.com/office/drawing/2014/main" xmlns="" id="{BAA624FC-28B2-4F3C-AF28-22CBD095A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725" y="4717707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2576D623-FE7B-4607-B831-B95D244F3CBA}"/>
              </a:ext>
            </a:extLst>
          </p:cNvPr>
          <p:cNvSpPr txBox="1"/>
          <p:nvPr/>
        </p:nvSpPr>
        <p:spPr>
          <a:xfrm>
            <a:off x="1643596" y="4688119"/>
            <a:ext cx="44765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담은 상자가      상자 더 많습니다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13A2EA4E-AC73-455D-A403-D02470775013}"/>
              </a:ext>
            </a:extLst>
          </p:cNvPr>
          <p:cNvGrpSpPr/>
          <p:nvPr/>
        </p:nvGrpSpPr>
        <p:grpSpPr>
          <a:xfrm>
            <a:off x="1679358" y="4512330"/>
            <a:ext cx="780488" cy="545150"/>
            <a:chOff x="6201549" y="1616222"/>
            <a:chExt cx="780488" cy="545150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xmlns="" id="{BAD51456-CEBC-4041-993F-5959B41D4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2037" y="1616222"/>
              <a:ext cx="360000" cy="355000"/>
            </a:xfrm>
            <a:prstGeom prst="rect">
              <a:avLst/>
            </a:prstGeom>
          </p:spPr>
        </p:pic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F2469269-B81D-4648-9A82-A495762D4EB8}"/>
                </a:ext>
              </a:extLst>
            </p:cNvPr>
            <p:cNvSpPr/>
            <p:nvPr/>
          </p:nvSpPr>
          <p:spPr bwMode="auto">
            <a:xfrm>
              <a:off x="6201549" y="1796242"/>
              <a:ext cx="56450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사과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A3CEE9DC-87F8-472E-9F7C-472D53C1E87B}"/>
              </a:ext>
            </a:extLst>
          </p:cNvPr>
          <p:cNvGrpSpPr/>
          <p:nvPr/>
        </p:nvGrpSpPr>
        <p:grpSpPr>
          <a:xfrm>
            <a:off x="3819216" y="4483455"/>
            <a:ext cx="472645" cy="570815"/>
            <a:chOff x="6385266" y="1596972"/>
            <a:chExt cx="472645" cy="570815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xmlns="" id="{D90BF015-9D9C-42D5-84C7-FF032EA17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7911" y="1596972"/>
              <a:ext cx="360000" cy="355000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AAD729C8-0B64-4298-A25A-163153051637}"/>
                </a:ext>
              </a:extLst>
            </p:cNvPr>
            <p:cNvSpPr/>
            <p:nvPr/>
          </p:nvSpPr>
          <p:spPr bwMode="auto">
            <a:xfrm>
              <a:off x="6385266" y="1802657"/>
              <a:ext cx="28968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69" y="193524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9B11700-F790-488D-BE73-4E6082DAE4DA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8FE604D7-113D-4280-90A4-A8B168CE762B}"/>
              </a:ext>
            </a:extLst>
          </p:cNvPr>
          <p:cNvGrpSpPr/>
          <p:nvPr/>
        </p:nvGrpSpPr>
        <p:grpSpPr>
          <a:xfrm>
            <a:off x="211371" y="3768750"/>
            <a:ext cx="6667165" cy="1468614"/>
            <a:chOff x="211371" y="3768750"/>
            <a:chExt cx="6667165" cy="146861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C533A813-C999-4715-8462-E3F4F5FF07A4}"/>
                </a:ext>
              </a:extLst>
            </p:cNvPr>
            <p:cNvSpPr/>
            <p:nvPr/>
          </p:nvSpPr>
          <p:spPr>
            <a:xfrm>
              <a:off x="211371" y="3918805"/>
              <a:ext cx="6667165" cy="11304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38">
              <a:extLst>
                <a:ext uri="{FF2B5EF4-FFF2-40B4-BE49-F238E27FC236}">
                  <a16:creationId xmlns:a16="http://schemas.microsoft.com/office/drawing/2014/main" xmlns="" id="{3BA0A71F-FBF1-405B-ADBC-D889787B5526}"/>
                </a:ext>
              </a:extLst>
            </p:cNvPr>
            <p:cNvSpPr/>
            <p:nvPr/>
          </p:nvSpPr>
          <p:spPr>
            <a:xfrm>
              <a:off x="370800" y="376875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xmlns="" id="{93027C73-F74C-4BCE-954D-D85E05A495A5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8" name="TextBox 43">
              <a:extLst>
                <a:ext uri="{FF2B5EF4-FFF2-40B4-BE49-F238E27FC236}">
                  <a16:creationId xmlns:a16="http://schemas.microsoft.com/office/drawing/2014/main" xmlns="" id="{EF894279-3906-4252-AAA8-23F269395B4E}"/>
                </a:ext>
              </a:extLst>
            </p:cNvPr>
            <p:cNvSpPr txBox="1"/>
            <p:nvPr/>
          </p:nvSpPr>
          <p:spPr>
            <a:xfrm>
              <a:off x="370800" y="4127475"/>
              <a:ext cx="639744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98÷7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14, 72÷6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사과를 담은 상자는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상자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배를 담은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상자는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상자입니다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43">
              <a:extLst>
                <a:ext uri="{FF2B5EF4-FFF2-40B4-BE49-F238E27FC236}">
                  <a16:creationId xmlns:a16="http://schemas.microsoft.com/office/drawing/2014/main" xmlns="" id="{203BD0D2-A1A0-4FC7-B2ED-614A8A937D9C}"/>
                </a:ext>
              </a:extLst>
            </p:cNvPr>
            <p:cNvSpPr txBox="1"/>
            <p:nvPr/>
          </p:nvSpPr>
          <p:spPr>
            <a:xfrm>
              <a:off x="616107" y="4674622"/>
              <a:ext cx="58309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사과를 담은 상자가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상자 더 많습니다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70" name="Picture 31">
            <a:extLst>
              <a:ext uri="{FF2B5EF4-FFF2-40B4-BE49-F238E27FC236}">
                <a16:creationId xmlns:a16="http://schemas.microsoft.com/office/drawing/2014/main" xmlns="" id="{BD434599-09EE-4BCA-BF79-F4C2DB06B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04" y="471971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7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7707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22F98D19-C4EA-4F8C-9667-E702884F5719}"/>
              </a:ext>
            </a:extLst>
          </p:cNvPr>
          <p:cNvGrpSpPr/>
          <p:nvPr/>
        </p:nvGrpSpPr>
        <p:grpSpPr>
          <a:xfrm>
            <a:off x="4670365" y="1169676"/>
            <a:ext cx="2054703" cy="346375"/>
            <a:chOff x="4680012" y="1169676"/>
            <a:chExt cx="2054703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701444" y="1222357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680012" y="1169676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88561" y="1169802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652783" y="1169802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916771" y="1169802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183030" y="1169802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449633" y="1169802"/>
              <a:ext cx="285082" cy="346249"/>
              <a:chOff x="5349188" y="3795043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B21F5816-2D26-4407-9447-852783C4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0F0ED11A-37A3-49A2-9427-BD3D2E42E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8FB7F487-44FB-4210-A2BA-1D4BBD63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1E0641C0-6868-4587-BADB-8E9EE017F6B2}"/>
              </a:ext>
            </a:extLst>
          </p:cNvPr>
          <p:cNvGrpSpPr/>
          <p:nvPr/>
        </p:nvGrpSpPr>
        <p:grpSpPr>
          <a:xfrm>
            <a:off x="6728626" y="1169802"/>
            <a:ext cx="285082" cy="313547"/>
            <a:chOff x="5349188" y="3795043"/>
            <a:chExt cx="285082" cy="313547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C6493C63-B986-4AF8-9A08-0E665BEB5688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16AF8512-9C3E-498B-BE93-D18BD06A0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77" name="모서리가 둥근 직사각형 32">
            <a:extLst>
              <a:ext uri="{FF2B5EF4-FFF2-40B4-BE49-F238E27FC236}">
                <a16:creationId xmlns:a16="http://schemas.microsoft.com/office/drawing/2014/main" xmlns="" id="{1DBFFB24-7B38-4F75-AA1F-5DE05CE73645}"/>
              </a:ext>
            </a:extLst>
          </p:cNvPr>
          <p:cNvSpPr/>
          <p:nvPr/>
        </p:nvSpPr>
        <p:spPr>
          <a:xfrm>
            <a:off x="336496" y="2024844"/>
            <a:ext cx="6341281" cy="3268480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31">
            <a:extLst>
              <a:ext uri="{FF2B5EF4-FFF2-40B4-BE49-F238E27FC236}">
                <a16:creationId xmlns:a16="http://schemas.microsoft.com/office/drawing/2014/main" xmlns="" id="{CC5C854F-5136-46F7-94C7-96BEB7B74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628" y="3150818"/>
            <a:ext cx="377191" cy="366713"/>
          </a:xfrm>
          <a:prstGeom prst="rect">
            <a:avLst/>
          </a:prstGeom>
          <a:solidFill>
            <a:srgbClr val="EEF3FF"/>
          </a:solidFill>
          <a:ln>
            <a:noFill/>
          </a:ln>
          <a:effectLst/>
          <a:extLst/>
        </p:spPr>
      </p:pic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70820"/>
              </p:ext>
            </p:extLst>
          </p:nvPr>
        </p:nvGraphicFramePr>
        <p:xfrm>
          <a:off x="476968" y="2456892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6" name="원호 85"/>
          <p:cNvSpPr/>
          <p:nvPr/>
        </p:nvSpPr>
        <p:spPr bwMode="auto">
          <a:xfrm rot="4173300">
            <a:off x="421703" y="3076017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1846487" y="3535581"/>
            <a:ext cx="8893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····3×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6101"/>
              </p:ext>
            </p:extLst>
          </p:nvPr>
        </p:nvGraphicFramePr>
        <p:xfrm>
          <a:off x="2948892" y="2458901"/>
          <a:ext cx="1403304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2" name="원호 91"/>
          <p:cNvSpPr/>
          <p:nvPr/>
        </p:nvSpPr>
        <p:spPr bwMode="auto">
          <a:xfrm rot="4173300">
            <a:off x="2891992" y="3076018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338351" y="4259101"/>
            <a:ext cx="8893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····3×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72894"/>
              </p:ext>
            </p:extLst>
          </p:nvPr>
        </p:nvGraphicFramePr>
        <p:xfrm>
          <a:off x="5054835" y="2782937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02" name="Picture 31">
            <a:extLst>
              <a:ext uri="{FF2B5EF4-FFF2-40B4-BE49-F238E27FC236}">
                <a16:creationId xmlns:a16="http://schemas.microsoft.com/office/drawing/2014/main" xmlns="" id="{CC5C854F-5136-46F7-94C7-96BEB7B74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36" y="3128761"/>
            <a:ext cx="377191" cy="366713"/>
          </a:xfrm>
          <a:prstGeom prst="rect">
            <a:avLst/>
          </a:prstGeom>
          <a:solidFill>
            <a:srgbClr val="EEF3FF"/>
          </a:solidFill>
          <a:ln>
            <a:noFill/>
          </a:ln>
          <a:effectLst/>
          <a:extLst/>
        </p:spPr>
      </p:pic>
      <p:sp>
        <p:nvSpPr>
          <p:cNvPr id="103" name="원호 102"/>
          <p:cNvSpPr/>
          <p:nvPr/>
        </p:nvSpPr>
        <p:spPr bwMode="auto">
          <a:xfrm rot="4173300">
            <a:off x="5003737" y="304702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우측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366368" y="28366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621822" y="28269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3789790-CB15-42FF-A78D-2154C0313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73" y="2384884"/>
            <a:ext cx="5617131" cy="205222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680012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69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0114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\lesson02\ops\2\images\2_4\2_4_1.png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6" name="TextBox 7">
            <a:extLst>
              <a:ext uri="{FF2B5EF4-FFF2-40B4-BE49-F238E27FC236}">
                <a16:creationId xmlns:a16="http://schemas.microsoft.com/office/drawing/2014/main" xmlns="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xmlns="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89" name="Picture 20">
            <a:extLst>
              <a:ext uri="{FF2B5EF4-FFF2-40B4-BE49-F238E27FC236}">
                <a16:creationId xmlns:a16="http://schemas.microsoft.com/office/drawing/2014/main" xmlns="" id="{1DBB8E6B-0E07-4A70-8ECB-DB7D02850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771" y="3251206"/>
            <a:ext cx="480817" cy="429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57B792CA-CAF2-440D-9D4E-D0052CA5AB30}"/>
              </a:ext>
            </a:extLst>
          </p:cNvPr>
          <p:cNvSpPr/>
          <p:nvPr/>
        </p:nvSpPr>
        <p:spPr>
          <a:xfrm>
            <a:off x="2632370" y="4589956"/>
            <a:ext cx="100380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435E21BA-8450-428C-86E2-D7CF6E7248AD}"/>
              </a:ext>
            </a:extLst>
          </p:cNvPr>
          <p:cNvGrpSpPr/>
          <p:nvPr/>
        </p:nvGrpSpPr>
        <p:grpSpPr>
          <a:xfrm>
            <a:off x="3551434" y="4437112"/>
            <a:ext cx="840546" cy="537565"/>
            <a:chOff x="6012160" y="1660849"/>
            <a:chExt cx="840546" cy="53756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5C1FAC87-E501-4E6E-A87E-0714680185E1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xmlns="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9" name="Picture 6">
            <a:extLst>
              <a:ext uri="{FF2B5EF4-FFF2-40B4-BE49-F238E27FC236}">
                <a16:creationId xmlns:a16="http://schemas.microsoft.com/office/drawing/2014/main" xmlns="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508350F0-5F3F-4E17-BFCE-894032E5C1E6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2F0D7D72-AA99-4561-A930-01C0D1C7B60A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6FADAD3E-FC12-4898-97EF-66E774B48063}"/>
              </a:ext>
            </a:extLst>
          </p:cNvPr>
          <p:cNvSpPr/>
          <p:nvPr/>
        </p:nvSpPr>
        <p:spPr>
          <a:xfrm>
            <a:off x="2868910" y="29399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4D04F574-2B5F-445D-8823-4F5D570F1236}"/>
              </a:ext>
            </a:extLst>
          </p:cNvPr>
          <p:cNvGrpSpPr/>
          <p:nvPr/>
        </p:nvGrpSpPr>
        <p:grpSpPr>
          <a:xfrm>
            <a:off x="6728626" y="11698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EA5C367F-B811-42FA-9514-30EF9B90F7E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391BE374-B87B-44F0-ADF0-194A94689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8FF97E9-8988-4E1E-A769-1A1A63F0142E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2240766-F785-4E4D-A371-917A820D52AB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xmlns="" id="{D5B98D8B-5E60-42F9-ABE9-9834FBAB4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73789790-CB15-42FF-A78D-2154C0313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73" y="2384884"/>
            <a:ext cx="5617131" cy="2052228"/>
          </a:xfrm>
          <a:prstGeom prst="rect">
            <a:avLst/>
          </a:prstGeom>
        </p:spPr>
      </p:pic>
      <p:pic>
        <p:nvPicPr>
          <p:cNvPr id="79" name="Picture 20">
            <a:extLst>
              <a:ext uri="{FF2B5EF4-FFF2-40B4-BE49-F238E27FC236}">
                <a16:creationId xmlns:a16="http://schemas.microsoft.com/office/drawing/2014/main" xmlns="" id="{1DBB8E6B-0E07-4A70-8ECB-DB7D02850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771" y="3251206"/>
            <a:ext cx="480817" cy="429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57B792CA-CAF2-440D-9D4E-D0052CA5AB30}"/>
              </a:ext>
            </a:extLst>
          </p:cNvPr>
          <p:cNvSpPr/>
          <p:nvPr/>
        </p:nvSpPr>
        <p:spPr>
          <a:xfrm>
            <a:off x="2632370" y="4589956"/>
            <a:ext cx="100380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435E21BA-8450-428C-86E2-D7CF6E7248AD}"/>
              </a:ext>
            </a:extLst>
          </p:cNvPr>
          <p:cNvGrpSpPr/>
          <p:nvPr/>
        </p:nvGrpSpPr>
        <p:grpSpPr>
          <a:xfrm>
            <a:off x="3551434" y="4437112"/>
            <a:ext cx="840546" cy="537565"/>
            <a:chOff x="6012160" y="1660849"/>
            <a:chExt cx="840546" cy="537565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5C1FAC87-E501-4E6E-A87E-0714680185E1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xmlns="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680012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69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xmlns="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xmlns="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xmlns="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4D04F574-2B5F-445D-8823-4F5D570F1236}"/>
              </a:ext>
            </a:extLst>
          </p:cNvPr>
          <p:cNvGrpSpPr/>
          <p:nvPr/>
        </p:nvGrpSpPr>
        <p:grpSpPr>
          <a:xfrm>
            <a:off x="6728626" y="11698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EA5C367F-B811-42FA-9514-30EF9B90F7E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391BE374-B87B-44F0-ADF0-194A94689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8FF97E9-8988-4E1E-A769-1A1A63F0142E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2240766-F785-4E4D-A371-917A820D52AB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xmlns="" id="{D5B98D8B-5E60-42F9-ABE9-9834FBAB4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4ADD41D-BF81-4F94-A93A-7D0234DE1E4D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14C0914A-52AB-4388-9154-4060D073134F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86C6BB5E-41FC-4172-AB63-6553A77C3DE6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38">
              <a:extLst>
                <a:ext uri="{FF2B5EF4-FFF2-40B4-BE49-F238E27FC236}">
                  <a16:creationId xmlns:a16="http://schemas.microsoft.com/office/drawing/2014/main" xmlns="" id="{68FDACAE-4B65-441E-939B-A89CD4EAC74F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4" name="직각 삼각형 73">
              <a:extLst>
                <a:ext uri="{FF2B5EF4-FFF2-40B4-BE49-F238E27FC236}">
                  <a16:creationId xmlns:a16="http://schemas.microsoft.com/office/drawing/2014/main" xmlns="" id="{192D9596-B4AB-459A-A45E-C978EE8E8116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7" name="TextBox 43">
              <a:extLst>
                <a:ext uri="{FF2B5EF4-FFF2-40B4-BE49-F238E27FC236}">
                  <a16:creationId xmlns:a16="http://schemas.microsoft.com/office/drawing/2014/main" xmlns="" id="{1DA05068-251A-41E5-90AA-DF8B29606E5C}"/>
                </a:ext>
              </a:extLst>
            </p:cNvPr>
            <p:cNvSpPr txBox="1"/>
            <p:nvPr/>
          </p:nvSpPr>
          <p:spPr>
            <a:xfrm>
              <a:off x="359532" y="4428401"/>
              <a:ext cx="640871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십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개와 일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묶음으로 똑같이 나누었고 십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개는 일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개와 같으므로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34÷2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17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947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680012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xmlns="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xmlns="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2FBE9675-C76E-4F87-9238-9776BC0D00F8}"/>
              </a:ext>
            </a:extLst>
          </p:cNvPr>
          <p:cNvGrpSpPr/>
          <p:nvPr/>
        </p:nvGrpSpPr>
        <p:grpSpPr>
          <a:xfrm>
            <a:off x="6728626" y="1169802"/>
            <a:ext cx="285082" cy="313547"/>
            <a:chOff x="5349188" y="3795043"/>
            <a:chExt cx="285082" cy="313547"/>
          </a:xfrm>
        </p:grpSpPr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xmlns="" id="{9255269E-C820-418B-A931-7901759CE1F1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C864FC21-3621-4BC6-B7AF-A5A93785A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9BF9D541-519B-49A2-B198-EDA488180216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0EFB1BFD-952C-4BAC-9EFD-6E0FB9A1BDB2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xmlns="" id="{667B0D75-24D6-410B-88EF-19CFC84E4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77" name="Picture 12">
            <a:extLst>
              <a:ext uri="{FF2B5EF4-FFF2-40B4-BE49-F238E27FC236}">
                <a16:creationId xmlns:a16="http://schemas.microsoft.com/office/drawing/2014/main" xmlns="" id="{55FBFD8C-55F0-4EA1-9FCF-753D73564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E7ED1B2A-BF32-41B2-A763-3BA0C0ABCA29}"/>
              </a:ext>
            </a:extLst>
          </p:cNvPr>
          <p:cNvSpPr txBox="1"/>
          <p:nvPr/>
        </p:nvSpPr>
        <p:spPr>
          <a:xfrm>
            <a:off x="5209685" y="3315477"/>
            <a:ext cx="11423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···5×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xmlns="" id="{CB66EF10-A861-4354-B2C3-A37AA432E65A}"/>
              </a:ext>
            </a:extLst>
          </p:cNvPr>
          <p:cNvGrpSpPr/>
          <p:nvPr/>
        </p:nvGrpSpPr>
        <p:grpSpPr>
          <a:xfrm>
            <a:off x="5763449" y="3159750"/>
            <a:ext cx="815754" cy="537565"/>
            <a:chOff x="6128938" y="1660849"/>
            <a:chExt cx="815754" cy="537565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xmlns="" id="{F5BDC298-5889-4E8D-A968-B6FCA079E37D}"/>
                </a:ext>
              </a:extLst>
            </p:cNvPr>
            <p:cNvSpPr/>
            <p:nvPr/>
          </p:nvSpPr>
          <p:spPr bwMode="auto">
            <a:xfrm>
              <a:off x="6128938" y="1833284"/>
              <a:ext cx="63575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84" name="그림 183">
              <a:extLst>
                <a:ext uri="{FF2B5EF4-FFF2-40B4-BE49-F238E27FC236}">
                  <a16:creationId xmlns:a16="http://schemas.microsoft.com/office/drawing/2014/main" xmlns="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469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E7ED1B2A-BF32-41B2-A763-3BA0C0ABCA29}"/>
              </a:ext>
            </a:extLst>
          </p:cNvPr>
          <p:cNvSpPr txBox="1"/>
          <p:nvPr/>
        </p:nvSpPr>
        <p:spPr>
          <a:xfrm>
            <a:off x="5218706" y="4015682"/>
            <a:ext cx="11423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···5×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xmlns="" id="{CB66EF10-A861-4354-B2C3-A37AA432E65A}"/>
              </a:ext>
            </a:extLst>
          </p:cNvPr>
          <p:cNvGrpSpPr/>
          <p:nvPr/>
        </p:nvGrpSpPr>
        <p:grpSpPr>
          <a:xfrm>
            <a:off x="5772470" y="3859955"/>
            <a:ext cx="815754" cy="537565"/>
            <a:chOff x="6128938" y="1660849"/>
            <a:chExt cx="815754" cy="537565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xmlns="" id="{F5BDC298-5889-4E8D-A968-B6FCA079E37D}"/>
                </a:ext>
              </a:extLst>
            </p:cNvPr>
            <p:cNvSpPr/>
            <p:nvPr/>
          </p:nvSpPr>
          <p:spPr bwMode="auto">
            <a:xfrm>
              <a:off x="6128938" y="1833284"/>
              <a:ext cx="63575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88" name="그림 187">
              <a:extLst>
                <a:ext uri="{FF2B5EF4-FFF2-40B4-BE49-F238E27FC236}">
                  <a16:creationId xmlns:a16="http://schemas.microsoft.com/office/drawing/2014/main" xmlns="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4692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89" name="표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408458"/>
              </p:ext>
            </p:extLst>
          </p:nvPr>
        </p:nvGraphicFramePr>
        <p:xfrm>
          <a:off x="3814321" y="2528900"/>
          <a:ext cx="1403304" cy="226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90" name="원호 189"/>
          <p:cNvSpPr/>
          <p:nvPr/>
        </p:nvSpPr>
        <p:spPr bwMode="auto">
          <a:xfrm rot="4173300">
            <a:off x="3778106" y="279786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xmlns="" id="{CB66EF10-A861-4354-B2C3-A37AA432E65A}"/>
              </a:ext>
            </a:extLst>
          </p:cNvPr>
          <p:cNvGrpSpPr/>
          <p:nvPr/>
        </p:nvGrpSpPr>
        <p:grpSpPr>
          <a:xfrm>
            <a:off x="4780881" y="2308616"/>
            <a:ext cx="604927" cy="537565"/>
            <a:chOff x="6339765" y="1660849"/>
            <a:chExt cx="604927" cy="537565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xmlns="" id="{F5BDC298-5889-4E8D-A968-B6FCA079E37D}"/>
                </a:ext>
              </a:extLst>
            </p:cNvPr>
            <p:cNvSpPr/>
            <p:nvPr/>
          </p:nvSpPr>
          <p:spPr bwMode="auto">
            <a:xfrm>
              <a:off x="6339765" y="1833284"/>
              <a:ext cx="4177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93" name="그림 192">
              <a:extLst>
                <a:ext uri="{FF2B5EF4-FFF2-40B4-BE49-F238E27FC236}">
                  <a16:creationId xmlns:a16="http://schemas.microsoft.com/office/drawing/2014/main" xmlns="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469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xmlns="" id="{CB66EF10-A861-4354-B2C3-A37AA432E65A}"/>
              </a:ext>
            </a:extLst>
          </p:cNvPr>
          <p:cNvGrpSpPr/>
          <p:nvPr/>
        </p:nvGrpSpPr>
        <p:grpSpPr>
          <a:xfrm>
            <a:off x="4319972" y="2308616"/>
            <a:ext cx="604927" cy="537565"/>
            <a:chOff x="6339765" y="1660849"/>
            <a:chExt cx="604927" cy="537565"/>
          </a:xfrm>
        </p:grpSpPr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xmlns="" id="{F5BDC298-5889-4E8D-A968-B6FCA079E37D}"/>
                </a:ext>
              </a:extLst>
            </p:cNvPr>
            <p:cNvSpPr/>
            <p:nvPr/>
          </p:nvSpPr>
          <p:spPr bwMode="auto">
            <a:xfrm>
              <a:off x="6339765" y="1833284"/>
              <a:ext cx="4177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96" name="그림 195">
              <a:extLst>
                <a:ext uri="{FF2B5EF4-FFF2-40B4-BE49-F238E27FC236}">
                  <a16:creationId xmlns:a16="http://schemas.microsoft.com/office/drawing/2014/main" xmlns="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469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E7ED1B2A-BF32-41B2-A763-3BA0C0ABCA29}"/>
              </a:ext>
            </a:extLst>
          </p:cNvPr>
          <p:cNvSpPr txBox="1"/>
          <p:nvPr/>
        </p:nvSpPr>
        <p:spPr>
          <a:xfrm>
            <a:off x="2060872" y="3315275"/>
            <a:ext cx="11423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···2×30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E7ED1B2A-BF32-41B2-A763-3BA0C0ABCA29}"/>
              </a:ext>
            </a:extLst>
          </p:cNvPr>
          <p:cNvSpPr txBox="1"/>
          <p:nvPr/>
        </p:nvSpPr>
        <p:spPr>
          <a:xfrm>
            <a:off x="2069893" y="4015480"/>
            <a:ext cx="11423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···2×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xmlns="" id="{CB66EF10-A861-4354-B2C3-A37AA432E65A}"/>
              </a:ext>
            </a:extLst>
          </p:cNvPr>
          <p:cNvGrpSpPr/>
          <p:nvPr/>
        </p:nvGrpSpPr>
        <p:grpSpPr>
          <a:xfrm>
            <a:off x="2623657" y="3859753"/>
            <a:ext cx="815754" cy="537565"/>
            <a:chOff x="6128938" y="1660849"/>
            <a:chExt cx="815754" cy="53756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xmlns="" id="{F5BDC298-5889-4E8D-A968-B6FCA079E37D}"/>
                </a:ext>
              </a:extLst>
            </p:cNvPr>
            <p:cNvSpPr/>
            <p:nvPr/>
          </p:nvSpPr>
          <p:spPr bwMode="auto">
            <a:xfrm>
              <a:off x="6128938" y="1833284"/>
              <a:ext cx="63575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04" name="그림 203">
              <a:extLst>
                <a:ext uri="{FF2B5EF4-FFF2-40B4-BE49-F238E27FC236}">
                  <a16:creationId xmlns:a16="http://schemas.microsoft.com/office/drawing/2014/main" xmlns="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4692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205" name="표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465987"/>
              </p:ext>
            </p:extLst>
          </p:nvPr>
        </p:nvGraphicFramePr>
        <p:xfrm>
          <a:off x="665508" y="2528698"/>
          <a:ext cx="1403304" cy="226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6" name="원호 205"/>
          <p:cNvSpPr/>
          <p:nvPr/>
        </p:nvSpPr>
        <p:spPr bwMode="auto">
          <a:xfrm rot="4173300">
            <a:off x="629293" y="2797663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xmlns="" id="{CB66EF10-A861-4354-B2C3-A37AA432E65A}"/>
              </a:ext>
            </a:extLst>
          </p:cNvPr>
          <p:cNvGrpSpPr/>
          <p:nvPr/>
        </p:nvGrpSpPr>
        <p:grpSpPr>
          <a:xfrm>
            <a:off x="1632068" y="2308414"/>
            <a:ext cx="604927" cy="537565"/>
            <a:chOff x="6339765" y="1660849"/>
            <a:chExt cx="604927" cy="537565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xmlns="" id="{F5BDC298-5889-4E8D-A968-B6FCA079E37D}"/>
                </a:ext>
              </a:extLst>
            </p:cNvPr>
            <p:cNvSpPr/>
            <p:nvPr/>
          </p:nvSpPr>
          <p:spPr bwMode="auto">
            <a:xfrm>
              <a:off x="6339765" y="1833284"/>
              <a:ext cx="4177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xmlns="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469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xmlns="" id="{CB66EF10-A861-4354-B2C3-A37AA432E65A}"/>
              </a:ext>
            </a:extLst>
          </p:cNvPr>
          <p:cNvGrpSpPr/>
          <p:nvPr/>
        </p:nvGrpSpPr>
        <p:grpSpPr>
          <a:xfrm>
            <a:off x="1171159" y="2308414"/>
            <a:ext cx="604927" cy="537565"/>
            <a:chOff x="6339765" y="1660849"/>
            <a:chExt cx="604927" cy="537565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xmlns="" id="{F5BDC298-5889-4E8D-A968-B6FCA079E37D}"/>
                </a:ext>
              </a:extLst>
            </p:cNvPr>
            <p:cNvSpPr/>
            <p:nvPr/>
          </p:nvSpPr>
          <p:spPr bwMode="auto">
            <a:xfrm>
              <a:off x="6339765" y="1833284"/>
              <a:ext cx="4177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12" name="그림 211">
              <a:extLst>
                <a:ext uri="{FF2B5EF4-FFF2-40B4-BE49-F238E27FC236}">
                  <a16:creationId xmlns:a16="http://schemas.microsoft.com/office/drawing/2014/main" xmlns="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4692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680012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5" name="TextBox 7">
            <a:extLst>
              <a:ext uri="{FF2B5EF4-FFF2-40B4-BE49-F238E27FC236}">
                <a16:creationId xmlns:a16="http://schemas.microsoft.com/office/drawing/2014/main" xmlns="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xmlns="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4DC4F941-1A31-4DFD-9B61-D82E821C7FCF}"/>
              </a:ext>
            </a:extLst>
          </p:cNvPr>
          <p:cNvGrpSpPr/>
          <p:nvPr/>
        </p:nvGrpSpPr>
        <p:grpSpPr>
          <a:xfrm>
            <a:off x="6728626" y="1169802"/>
            <a:ext cx="285082" cy="313547"/>
            <a:chOff x="5349188" y="3795043"/>
            <a:chExt cx="285082" cy="313547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7E112BB6-1BB9-4CDC-A27C-DF593903385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9249DF75-A8E8-4D73-9BDA-A8989E651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6668A3A9-C66C-4F8F-8A89-D07AD7C03E79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6CEC840E-04C9-4835-BB63-E78D47D41783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9">
            <a:extLst>
              <a:ext uri="{FF2B5EF4-FFF2-40B4-BE49-F238E27FC236}">
                <a16:creationId xmlns:a16="http://schemas.microsoft.com/office/drawing/2014/main" xmlns="" id="{24CB4547-CF2D-49A6-AF18-96095A73C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143" name="Picture 6">
            <a:extLst>
              <a:ext uri="{FF2B5EF4-FFF2-40B4-BE49-F238E27FC236}">
                <a16:creationId xmlns:a16="http://schemas.microsoft.com/office/drawing/2014/main" xmlns="" id="{77E1D2C0-9A19-4EDA-A17D-C9BBC8398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" name="Picture 12">
            <a:extLst>
              <a:ext uri="{FF2B5EF4-FFF2-40B4-BE49-F238E27FC236}">
                <a16:creationId xmlns:a16="http://schemas.microsoft.com/office/drawing/2014/main" xmlns="" id="{6097642D-C269-4E85-84A4-74C570C4B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타원 145">
            <a:extLst>
              <a:ext uri="{FF2B5EF4-FFF2-40B4-BE49-F238E27FC236}">
                <a16:creationId xmlns:a16="http://schemas.microsoft.com/office/drawing/2014/main" xmlns="" id="{4C240032-92AB-4274-9EDD-430D703D860A}"/>
              </a:ext>
            </a:extLst>
          </p:cNvPr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xmlns="" id="{854A72C7-836E-4451-90FB-59735F6B510C}"/>
              </a:ext>
            </a:extLst>
          </p:cNvPr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직사각형 21">
            <a:extLst>
              <a:ext uri="{FF2B5EF4-FFF2-40B4-BE49-F238E27FC236}">
                <a16:creationId xmlns:a16="http://schemas.microsoft.com/office/drawing/2014/main" xmlns="" id="{6C1A89B8-EDED-4FE8-BA38-0DE1C7B5D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세로셈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칸 클릭 시 정답과 함께 풀이도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7DE732DD-8247-4F68-A02D-E16B4EC65163}"/>
              </a:ext>
            </a:extLst>
          </p:cNvPr>
          <p:cNvSpPr/>
          <p:nvPr/>
        </p:nvSpPr>
        <p:spPr>
          <a:xfrm>
            <a:off x="1301622" y="2762710"/>
            <a:ext cx="186622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54÷2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32443"/>
              </p:ext>
            </p:extLst>
          </p:nvPr>
        </p:nvGraphicFramePr>
        <p:xfrm>
          <a:off x="4083769" y="2275684"/>
          <a:ext cx="1403304" cy="270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024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24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024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024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024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8" name="원호 57"/>
          <p:cNvSpPr/>
          <p:nvPr/>
        </p:nvSpPr>
        <p:spPr bwMode="auto">
          <a:xfrm rot="4173300">
            <a:off x="4047554" y="2615468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CB66EF10-A861-4354-B2C3-A37AA432E65A}"/>
              </a:ext>
            </a:extLst>
          </p:cNvPr>
          <p:cNvGrpSpPr/>
          <p:nvPr/>
        </p:nvGrpSpPr>
        <p:grpSpPr>
          <a:xfrm>
            <a:off x="4559418" y="2134163"/>
            <a:ext cx="1095838" cy="537565"/>
            <a:chOff x="5848854" y="1660849"/>
            <a:chExt cx="1095838" cy="53756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F5BDC298-5889-4E8D-A968-B6FCA079E37D}"/>
                </a:ext>
              </a:extLst>
            </p:cNvPr>
            <p:cNvSpPr/>
            <p:nvPr/>
          </p:nvSpPr>
          <p:spPr bwMode="auto">
            <a:xfrm>
              <a:off x="5848854" y="1833284"/>
              <a:ext cx="9158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469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CB66EF10-A861-4354-B2C3-A37AA432E65A}"/>
              </a:ext>
            </a:extLst>
          </p:cNvPr>
          <p:cNvGrpSpPr/>
          <p:nvPr/>
        </p:nvGrpSpPr>
        <p:grpSpPr>
          <a:xfrm>
            <a:off x="2212427" y="2600908"/>
            <a:ext cx="937327" cy="537565"/>
            <a:chOff x="5848855" y="1660849"/>
            <a:chExt cx="937327" cy="53756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F5BDC298-5889-4E8D-A968-B6FCA079E37D}"/>
                </a:ext>
              </a:extLst>
            </p:cNvPr>
            <p:cNvSpPr/>
            <p:nvPr/>
          </p:nvSpPr>
          <p:spPr bwMode="auto">
            <a:xfrm>
              <a:off x="5848855" y="1833284"/>
              <a:ext cx="73583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xmlns="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618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854A72C7-836E-4451-90FB-59735F6B510C}"/>
              </a:ext>
            </a:extLst>
          </p:cNvPr>
          <p:cNvSpPr/>
          <p:nvPr/>
        </p:nvSpPr>
        <p:spPr>
          <a:xfrm>
            <a:off x="4084926" y="35370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680012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5" name="TextBox 7">
            <a:extLst>
              <a:ext uri="{FF2B5EF4-FFF2-40B4-BE49-F238E27FC236}">
                <a16:creationId xmlns:a16="http://schemas.microsoft.com/office/drawing/2014/main" xmlns="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xmlns="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4DC4F941-1A31-4DFD-9B61-D82E821C7FCF}"/>
              </a:ext>
            </a:extLst>
          </p:cNvPr>
          <p:cNvGrpSpPr/>
          <p:nvPr/>
        </p:nvGrpSpPr>
        <p:grpSpPr>
          <a:xfrm>
            <a:off x="6728626" y="1169802"/>
            <a:ext cx="285082" cy="313547"/>
            <a:chOff x="5349188" y="3795043"/>
            <a:chExt cx="285082" cy="313547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7E112BB6-1BB9-4CDC-A27C-DF593903385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9249DF75-A8E8-4D73-9BDA-A8989E651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6668A3A9-C66C-4F8F-8A89-D07AD7C03E79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6CEC840E-04C9-4835-BB63-E78D47D41783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9">
            <a:extLst>
              <a:ext uri="{FF2B5EF4-FFF2-40B4-BE49-F238E27FC236}">
                <a16:creationId xmlns:a16="http://schemas.microsoft.com/office/drawing/2014/main" xmlns="" id="{24CB4547-CF2D-49A6-AF18-96095A73C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E4D16947-3017-4C64-A8A0-77489BCC98AD}"/>
              </a:ext>
            </a:extLst>
          </p:cNvPr>
          <p:cNvSpPr/>
          <p:nvPr/>
        </p:nvSpPr>
        <p:spPr>
          <a:xfrm>
            <a:off x="1219568" y="2390062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88÷4</a:t>
            </a:r>
            <a:endParaRPr lang="ko-KR" altLang="en-US" sz="1900" dirty="0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xmlns="" id="{27CBAEE9-3190-4DCA-82BF-8EAAD3CF5518}"/>
              </a:ext>
            </a:extLst>
          </p:cNvPr>
          <p:cNvGrpSpPr/>
          <p:nvPr/>
        </p:nvGrpSpPr>
        <p:grpSpPr>
          <a:xfrm>
            <a:off x="4625574" y="2397716"/>
            <a:ext cx="1168459" cy="496863"/>
            <a:chOff x="2905125" y="2843212"/>
            <a:chExt cx="3333750" cy="1171575"/>
          </a:xfrm>
        </p:grpSpPr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xmlns="" id="{17B71F3B-009B-44F9-8F4F-A6B3A36DA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5125" y="2843212"/>
              <a:ext cx="3333750" cy="1171575"/>
            </a:xfrm>
            <a:prstGeom prst="rect">
              <a:avLst/>
            </a:prstGeom>
          </p:spPr>
        </p:pic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xmlns="" id="{DF05F6EC-7C1E-4B9A-82F2-566B7DDFA27D}"/>
                </a:ext>
              </a:extLst>
            </p:cNvPr>
            <p:cNvSpPr/>
            <p:nvPr/>
          </p:nvSpPr>
          <p:spPr>
            <a:xfrm>
              <a:off x="3419872" y="3104964"/>
              <a:ext cx="1970834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3" name="Picture 6">
            <a:extLst>
              <a:ext uri="{FF2B5EF4-FFF2-40B4-BE49-F238E27FC236}">
                <a16:creationId xmlns:a16="http://schemas.microsoft.com/office/drawing/2014/main" xmlns="" id="{77E1D2C0-9A19-4EDA-A17D-C9BBC8398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" name="Picture 12">
            <a:extLst>
              <a:ext uri="{FF2B5EF4-FFF2-40B4-BE49-F238E27FC236}">
                <a16:creationId xmlns:a16="http://schemas.microsoft.com/office/drawing/2014/main" xmlns="" id="{6097642D-C269-4E85-84A4-74C570C4B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B2A9FCB-D989-4690-B0C7-4842D22D432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85FF0CB6-C000-4D94-8963-E10EA77D0CC0}"/>
              </a:ext>
            </a:extLst>
          </p:cNvPr>
          <p:cNvGrpSpPr/>
          <p:nvPr/>
        </p:nvGrpSpPr>
        <p:grpSpPr>
          <a:xfrm>
            <a:off x="211371" y="2236778"/>
            <a:ext cx="6667165" cy="3000586"/>
            <a:chOff x="211371" y="2236778"/>
            <a:chExt cx="6667165" cy="300058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3A78589B-AD2B-4EA5-830E-DB51FF6A48AD}"/>
                </a:ext>
              </a:extLst>
            </p:cNvPr>
            <p:cNvSpPr/>
            <p:nvPr/>
          </p:nvSpPr>
          <p:spPr>
            <a:xfrm>
              <a:off x="211371" y="2390063"/>
              <a:ext cx="6667165" cy="26591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xmlns="" id="{C9DEF654-AF23-4702-9D70-3EC401404EEE}"/>
                </a:ext>
              </a:extLst>
            </p:cNvPr>
            <p:cNvSpPr/>
            <p:nvPr/>
          </p:nvSpPr>
          <p:spPr>
            <a:xfrm>
              <a:off x="370800" y="223677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1DD57451-A6DC-4D43-BECA-23F0B7C149E0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8F01454B-2F6E-4DEC-B0BA-E8EDBEB8C818}"/>
              </a:ext>
            </a:extLst>
          </p:cNvPr>
          <p:cNvSpPr txBox="1"/>
          <p:nvPr/>
        </p:nvSpPr>
        <p:spPr>
          <a:xfrm>
            <a:off x="2596666" y="2648305"/>
            <a:ext cx="571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348"/>
              </p:ext>
            </p:extLst>
          </p:nvPr>
        </p:nvGraphicFramePr>
        <p:xfrm>
          <a:off x="1222386" y="2636912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6" name="원호 95"/>
          <p:cNvSpPr/>
          <p:nvPr/>
        </p:nvSpPr>
        <p:spPr bwMode="auto">
          <a:xfrm rot="4173300">
            <a:off x="1181823" y="2910878"/>
            <a:ext cx="681183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553774"/>
              </p:ext>
            </p:extLst>
          </p:nvPr>
        </p:nvGraphicFramePr>
        <p:xfrm>
          <a:off x="3760377" y="2648305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1" name="원호 110"/>
          <p:cNvSpPr/>
          <p:nvPr/>
        </p:nvSpPr>
        <p:spPr bwMode="auto">
          <a:xfrm rot="4173300">
            <a:off x="3719814" y="2905786"/>
            <a:ext cx="681183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8F01454B-2F6E-4DEC-B0BA-E8EDBEB8C818}"/>
              </a:ext>
            </a:extLst>
          </p:cNvPr>
          <p:cNvSpPr txBox="1"/>
          <p:nvPr/>
        </p:nvSpPr>
        <p:spPr>
          <a:xfrm>
            <a:off x="5133692" y="2672889"/>
            <a:ext cx="571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45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2032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다른 하나를 찾아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680012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xmlns="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3581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\lesson02\ops\2\images\2_4\2_4_4_01.png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92A25873-8022-4C29-93A6-77A38CCFFF97}"/>
              </a:ext>
            </a:extLst>
          </p:cNvPr>
          <p:cNvGrpSpPr/>
          <p:nvPr/>
        </p:nvGrpSpPr>
        <p:grpSpPr>
          <a:xfrm>
            <a:off x="6728626" y="1169802"/>
            <a:ext cx="285082" cy="313547"/>
            <a:chOff x="5349188" y="3795043"/>
            <a:chExt cx="285082" cy="313547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48AC15D9-BA68-4A63-944A-E88534613BAC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D1E46C0-0ACB-4CBF-81DA-A3009CD5E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DD6A8FF-F88D-42F0-9342-B9A4712123F5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DA04D71A-8C93-46DA-9D0A-DECC33E200EA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>
            <a:extLst>
              <a:ext uri="{FF2B5EF4-FFF2-40B4-BE49-F238E27FC236}">
                <a16:creationId xmlns:a16="http://schemas.microsoft.com/office/drawing/2014/main" xmlns="" id="{75981D4C-2BD9-43F4-A196-616FAA3BC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81" name="Picture 5">
            <a:extLst>
              <a:ext uri="{FF2B5EF4-FFF2-40B4-BE49-F238E27FC236}">
                <a16:creationId xmlns:a16="http://schemas.microsoft.com/office/drawing/2014/main" xmlns="" id="{12ECA4AB-404B-42B2-85E7-A9AC96A1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5835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D:\2022 2학기 업무\한대희 전자저작물\한대희 3-2\app\resource\contents_sub\lesson02\ops\2\images\2_4\2_4_4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05" y="2661416"/>
            <a:ext cx="6769855" cy="152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FDB3B9F-C2C7-486A-ACE0-AD80D076605A}"/>
              </a:ext>
            </a:extLst>
          </p:cNvPr>
          <p:cNvSpPr txBox="1"/>
          <p:nvPr/>
        </p:nvSpPr>
        <p:spPr>
          <a:xfrm>
            <a:off x="651670" y="3465004"/>
            <a:ext cx="8554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85÷5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60C99228-35D2-4F68-B2FB-B9D246A7349F}"/>
              </a:ext>
            </a:extLst>
          </p:cNvPr>
          <p:cNvSpPr txBox="1"/>
          <p:nvPr/>
        </p:nvSpPr>
        <p:spPr>
          <a:xfrm>
            <a:off x="2411760" y="3465004"/>
            <a:ext cx="8554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51÷3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4E4A8966-DDD0-46B2-BB98-F978D4EA4B4F}"/>
              </a:ext>
            </a:extLst>
          </p:cNvPr>
          <p:cNvSpPr txBox="1"/>
          <p:nvPr/>
        </p:nvSpPr>
        <p:spPr>
          <a:xfrm>
            <a:off x="4175956" y="3465004"/>
            <a:ext cx="8554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91÷7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BE2AA5C-051B-4861-948E-4DFE61E1A4B6}"/>
              </a:ext>
            </a:extLst>
          </p:cNvPr>
          <p:cNvSpPr txBox="1"/>
          <p:nvPr/>
        </p:nvSpPr>
        <p:spPr>
          <a:xfrm>
            <a:off x="5904148" y="3465004"/>
            <a:ext cx="8554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68÷4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271672" y="3338496"/>
            <a:ext cx="637736" cy="63773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2560752" y="3401416"/>
            <a:ext cx="557511" cy="557511"/>
            <a:chOff x="2875720" y="4365104"/>
            <a:chExt cx="580156" cy="580156"/>
          </a:xfrm>
        </p:grpSpPr>
        <p:cxnSp>
          <p:nvCxnSpPr>
            <p:cNvPr id="71" name="직선 연결선 70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5" name="그룹 74"/>
          <p:cNvGrpSpPr/>
          <p:nvPr/>
        </p:nvGrpSpPr>
        <p:grpSpPr>
          <a:xfrm>
            <a:off x="800662" y="3401416"/>
            <a:ext cx="557511" cy="557511"/>
            <a:chOff x="2875720" y="4365104"/>
            <a:chExt cx="580156" cy="580156"/>
          </a:xfrm>
        </p:grpSpPr>
        <p:cxnSp>
          <p:nvCxnSpPr>
            <p:cNvPr id="76" name="직선 연결선 75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8" name="그룹 77"/>
          <p:cNvGrpSpPr/>
          <p:nvPr/>
        </p:nvGrpSpPr>
        <p:grpSpPr>
          <a:xfrm>
            <a:off x="6089332" y="3401416"/>
            <a:ext cx="557511" cy="557511"/>
            <a:chOff x="2875720" y="4365104"/>
            <a:chExt cx="580156" cy="580156"/>
          </a:xfrm>
        </p:grpSpPr>
        <p:cxnSp>
          <p:nvCxnSpPr>
            <p:cNvPr id="79" name="직선 연결선 78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6" name="타원 95"/>
          <p:cNvSpPr/>
          <p:nvPr/>
        </p:nvSpPr>
        <p:spPr>
          <a:xfrm>
            <a:off x="391166" y="2515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42617</TotalTime>
  <Words>1310</Words>
  <Application>Microsoft Office PowerPoint</Application>
  <PresentationFormat>화면 슬라이드 쇼(4:3)</PresentationFormat>
  <Paragraphs>450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7599</cp:revision>
  <dcterms:created xsi:type="dcterms:W3CDTF">2008-07-15T12:19:11Z</dcterms:created>
  <dcterms:modified xsi:type="dcterms:W3CDTF">2022-06-22T23:56:55Z</dcterms:modified>
</cp:coreProperties>
</file>