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87" r:id="rId5"/>
    <p:sldId id="1388" r:id="rId6"/>
    <p:sldId id="1406" r:id="rId7"/>
    <p:sldId id="1384" r:id="rId8"/>
    <p:sldId id="1407" r:id="rId9"/>
    <p:sldId id="1392" r:id="rId10"/>
    <p:sldId id="1410" r:id="rId11"/>
    <p:sldId id="1394" r:id="rId12"/>
    <p:sldId id="1411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7E9"/>
    <a:srgbClr val="00A0FF"/>
    <a:srgbClr val="C1E8EC"/>
    <a:srgbClr val="C3D69B"/>
    <a:srgbClr val="336600"/>
    <a:srgbClr val="FDDA8E"/>
    <a:srgbClr val="339933"/>
    <a:srgbClr val="B3CC82"/>
    <a:srgbClr val="33742A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6462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8295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22 2학기 업무\한대희 전자저작물\한대희 3-2\app\resource\contents_sub\lesson02\ops\2\images\2_5\2_5_4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59" y="2244940"/>
            <a:ext cx="4752389" cy="29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3F1CB-AFE4-4F3A-A888-58B300139C1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EF4C99BF-1480-4DC7-AA31-51E0BF56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EEC70F-08AB-4C9F-B0F8-BACD769F89A9}"/>
              </a:ext>
            </a:extLst>
          </p:cNvPr>
          <p:cNvGrpSpPr/>
          <p:nvPr/>
        </p:nvGrpSpPr>
        <p:grpSpPr>
          <a:xfrm>
            <a:off x="4422663" y="2014094"/>
            <a:ext cx="2416981" cy="190309"/>
            <a:chOff x="4421576" y="2197504"/>
            <a:chExt cx="2416981" cy="190309"/>
          </a:xfrm>
        </p:grpSpPr>
        <p:sp>
          <p:nvSpPr>
            <p:cNvPr id="72" name="모서리가 둥근 직사각형 18">
              <a:extLst>
                <a:ext uri="{FF2B5EF4-FFF2-40B4-BE49-F238E27FC236}">
                  <a16:creationId xmlns:a16="http://schemas.microsoft.com/office/drawing/2014/main" id="{A2E2D925-CE97-4EAA-B088-666BC5D23E7C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BA01302-0705-4B1A-AB9E-6F89CAA3A053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8485FA-AFEC-416E-963D-77C8A10A063B}"/>
              </a:ext>
            </a:extLst>
          </p:cNvPr>
          <p:cNvCxnSpPr>
            <a:cxnSpLocks/>
          </p:cNvCxnSpPr>
          <p:nvPr/>
        </p:nvCxnSpPr>
        <p:spPr bwMode="auto">
          <a:xfrm>
            <a:off x="1933575" y="3752850"/>
            <a:ext cx="3143250" cy="4667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FD9D04-6320-492F-AE5D-865C90F8756D}"/>
              </a:ext>
            </a:extLst>
          </p:cNvPr>
          <p:cNvCxnSpPr>
            <a:cxnSpLocks/>
          </p:cNvCxnSpPr>
          <p:nvPr/>
        </p:nvCxnSpPr>
        <p:spPr bwMode="auto">
          <a:xfrm>
            <a:off x="3571875" y="3743325"/>
            <a:ext cx="0" cy="47625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2A48AD3-0B28-4AAB-A9FF-A5293D843E6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43100" y="3743326"/>
            <a:ext cx="3133725" cy="47624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A5A592C-1F78-4162-B3ED-E47653CF738B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1422749" y="3131443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057260" y="3107091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4621238" y="3149876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1735993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355243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4869718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C7132F-393A-4B2D-9491-6704D471126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DD4B916-5DCA-4BCF-B944-16E0694EF658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E5A05D0-812A-485A-861E-709CE1C95AFC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38">
              <a:extLst>
                <a:ext uri="{FF2B5EF4-FFF2-40B4-BE49-F238E27FC236}">
                  <a16:creationId xmlns:a16="http://schemas.microsoft.com/office/drawing/2014/main" id="{73B31827-3EFA-488B-A616-CE379A97B6E8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2AB7BA84-A657-4FBE-BF42-58437C2518F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26206B-1AC0-413A-ABB5-7B93967554FE}"/>
                </a:ext>
              </a:extLst>
            </p:cNvPr>
            <p:cNvSpPr txBox="1"/>
            <p:nvPr/>
          </p:nvSpPr>
          <p:spPr>
            <a:xfrm>
              <a:off x="370800" y="4518645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17÷4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4···1,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35÷6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5···5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48÷5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9···3 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TextBox 43"/>
          <p:cNvSpPr txBox="1"/>
          <p:nvPr/>
        </p:nvSpPr>
        <p:spPr>
          <a:xfrm>
            <a:off x="644499" y="1630731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나머지를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82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FE129-A41B-4624-ACCA-E23D6ACA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2" y="2230253"/>
            <a:ext cx="5705795" cy="28909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손수건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남김없이 서랍장의 각 칸에 똑같이 나누어 넣으려고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㉮ 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㉯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중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서랍장에 넣어야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8DC8711-CBB3-4599-82BB-3ABEABED2D71}"/>
              </a:ext>
            </a:extLst>
          </p:cNvPr>
          <p:cNvSpPr/>
          <p:nvPr/>
        </p:nvSpPr>
        <p:spPr>
          <a:xfrm>
            <a:off x="1253580" y="4629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217677" y="4680937"/>
            <a:ext cx="682154" cy="533105"/>
            <a:chOff x="5727251" y="1665309"/>
            <a:chExt cx="682154" cy="53310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727251" y="1833284"/>
              <a:ext cx="52623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9405" y="1665309"/>
              <a:ext cx="360000" cy="355000"/>
            </a:xfrm>
            <a:prstGeom prst="rect">
              <a:avLst/>
            </a:prstGeom>
          </p:spPr>
        </p:pic>
      </p:grpSp>
      <p:sp>
        <p:nvSpPr>
          <p:cNvPr id="120" name="직사각형 21">
            <a:extLst>
              <a:ext uri="{FF2B5EF4-FFF2-40B4-BE49-F238E27FC236}">
                <a16:creationId xmlns:a16="http://schemas.microsoft.com/office/drawing/2014/main" id="{31A1AAB8-A05A-4489-B31F-00C0402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약물로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7845D62-C222-45AC-A5AD-3928BDB928DA}"/>
              </a:ext>
            </a:extLst>
          </p:cNvPr>
          <p:cNvSpPr/>
          <p:nvPr/>
        </p:nvSpPr>
        <p:spPr>
          <a:xfrm>
            <a:off x="5171863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DB86534-3795-4AE7-9862-F81DCB5A060D}"/>
              </a:ext>
            </a:extLst>
          </p:cNvPr>
          <p:cNvSpPr/>
          <p:nvPr/>
        </p:nvSpPr>
        <p:spPr>
          <a:xfrm>
            <a:off x="6194219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EB6B0-048A-4162-9902-4EB6F9AC27D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E0C828-16B8-4CD5-9538-DE06817190A2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5CF687A-3E76-4D36-91EB-DA3EC1C6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A851DD-82E2-4A85-80F8-024C0BFE897D}"/>
              </a:ext>
            </a:extLst>
          </p:cNvPr>
          <p:cNvSpPr/>
          <p:nvPr/>
        </p:nvSpPr>
        <p:spPr>
          <a:xfrm>
            <a:off x="1602122" y="4518645"/>
            <a:ext cx="892554" cy="222055"/>
          </a:xfrm>
          <a:prstGeom prst="rect">
            <a:avLst/>
          </a:prstGeom>
          <a:solidFill>
            <a:srgbClr val="C5E7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㉮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52A6B4-8AA2-44D6-A4D5-41535955DD25}"/>
              </a:ext>
            </a:extLst>
          </p:cNvPr>
          <p:cNvSpPr/>
          <p:nvPr/>
        </p:nvSpPr>
        <p:spPr>
          <a:xfrm>
            <a:off x="4630139" y="4509120"/>
            <a:ext cx="892554" cy="222055"/>
          </a:xfrm>
          <a:prstGeom prst="rect">
            <a:avLst/>
          </a:prstGeom>
          <a:solidFill>
            <a:srgbClr val="C5E7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㉯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693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\lesson02\ops\2\images\2_5\2_5_5_01.png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22" y="4466662"/>
            <a:ext cx="374000" cy="33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05" y="4457056"/>
            <a:ext cx="345231" cy="3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16" y="4858437"/>
            <a:ext cx="345231" cy="3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2" y="1926027"/>
            <a:ext cx="374000" cy="33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08" y="1897891"/>
            <a:ext cx="345231" cy="3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4FE129-A41B-4624-ACCA-E23D6ACA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2" y="2230253"/>
            <a:ext cx="5705795" cy="289093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96614B15-4631-42B4-A6F8-A2DE3F00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B128E6-7FF4-4CD8-BF5E-37A6F1813668}"/>
              </a:ext>
            </a:extLst>
          </p:cNvPr>
          <p:cNvGrpSpPr/>
          <p:nvPr/>
        </p:nvGrpSpPr>
        <p:grpSpPr>
          <a:xfrm>
            <a:off x="3070984" y="4676477"/>
            <a:ext cx="1032924" cy="537565"/>
            <a:chOff x="5580558" y="1660849"/>
            <a:chExt cx="1032924" cy="53756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A1FB27-DD04-43C0-9761-3F3413C7D400}"/>
                </a:ext>
              </a:extLst>
            </p:cNvPr>
            <p:cNvSpPr/>
            <p:nvPr/>
          </p:nvSpPr>
          <p:spPr bwMode="auto">
            <a:xfrm>
              <a:off x="5580558" y="1833284"/>
              <a:ext cx="87918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㉯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6C9EE7D-5303-4980-A9EC-49DA35A6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3482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0EB6B0-048A-4162-9902-4EB6F9AC27DD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E0C828-16B8-4CD5-9538-DE06817190A2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5CF687A-3E76-4D36-91EB-DA3EC1C6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A851DD-82E2-4A85-80F8-024C0BFE897D}"/>
              </a:ext>
            </a:extLst>
          </p:cNvPr>
          <p:cNvSpPr/>
          <p:nvPr/>
        </p:nvSpPr>
        <p:spPr>
          <a:xfrm>
            <a:off x="1602122" y="4518645"/>
            <a:ext cx="892554" cy="222055"/>
          </a:xfrm>
          <a:prstGeom prst="rect">
            <a:avLst/>
          </a:prstGeom>
          <a:solidFill>
            <a:srgbClr val="C5E7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㉮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52A6B4-8AA2-44D6-A4D5-41535955DD25}"/>
              </a:ext>
            </a:extLst>
          </p:cNvPr>
          <p:cNvSpPr/>
          <p:nvPr/>
        </p:nvSpPr>
        <p:spPr>
          <a:xfrm>
            <a:off x="4630139" y="4509120"/>
            <a:ext cx="892554" cy="222055"/>
          </a:xfrm>
          <a:prstGeom prst="rect">
            <a:avLst/>
          </a:prstGeom>
          <a:solidFill>
            <a:srgbClr val="C5E7E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㉯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2D0256-8464-4A5E-B4FC-207462620C0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ACFD49-6FD0-427D-B40A-FF3DC947D563}"/>
              </a:ext>
            </a:extLst>
          </p:cNvPr>
          <p:cNvGrpSpPr/>
          <p:nvPr/>
        </p:nvGrpSpPr>
        <p:grpSpPr>
          <a:xfrm>
            <a:off x="211371" y="3933056"/>
            <a:ext cx="6667165" cy="1304308"/>
            <a:chOff x="211371" y="3933056"/>
            <a:chExt cx="6667165" cy="130430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E43ACDE-3381-4AA0-9CB2-4B82AEC2E289}"/>
                </a:ext>
              </a:extLst>
            </p:cNvPr>
            <p:cNvSpPr/>
            <p:nvPr/>
          </p:nvSpPr>
          <p:spPr>
            <a:xfrm>
              <a:off x="211371" y="4079199"/>
              <a:ext cx="6667165" cy="970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20368E3C-3306-4B0C-AEB0-D4C0D0D5B25E}"/>
                </a:ext>
              </a:extLst>
            </p:cNvPr>
            <p:cNvSpPr/>
            <p:nvPr/>
          </p:nvSpPr>
          <p:spPr>
            <a:xfrm>
              <a:off x="370800" y="393305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3A92B6E3-50CA-411E-831D-E95C1380735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6D479F-8983-49F6-93B4-854E4FCF1286}"/>
                </a:ext>
              </a:extLst>
            </p:cNvPr>
            <p:cNvSpPr txBox="1"/>
            <p:nvPr/>
          </p:nvSpPr>
          <p:spPr>
            <a:xfrm>
              <a:off x="370800" y="4329100"/>
              <a:ext cx="62796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33÷6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5···3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33÷3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 손수건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33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장을 남김없이 서랍장의 각 칸에 똑같이 나누어 넣으려면 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   에 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넣어야 합니다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89" y="4591141"/>
            <a:ext cx="278019" cy="27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43"/>
          <p:cNvSpPr txBox="1"/>
          <p:nvPr/>
        </p:nvSpPr>
        <p:spPr>
          <a:xfrm>
            <a:off x="644500" y="1604119"/>
            <a:ext cx="632383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손수건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남김없이 서랍장의 각 칸에 똑같이 나누어 넣으려고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㉮  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㉯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중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서랍장에 넣어야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22" y="1926027"/>
            <a:ext cx="374000" cy="33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708" y="1897891"/>
            <a:ext cx="345231" cy="3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4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5812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suhi_h_0302_02_0006.html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6496" y="2068732"/>
            <a:ext cx="6341281" cy="3268480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51D43-541C-42D0-BCE3-45C9EE550710}"/>
              </a:ext>
            </a:extLst>
          </p:cNvPr>
          <p:cNvSpPr txBox="1"/>
          <p:nvPr/>
        </p:nvSpPr>
        <p:spPr>
          <a:xfrm>
            <a:off x="683568" y="2248130"/>
            <a:ext cx="5768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9E225B45-F4EB-484D-94CF-554EF9D80A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7" y="2365146"/>
            <a:ext cx="134112" cy="15849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B7B4D70-1432-4054-B4F4-068FADF907EC}"/>
              </a:ext>
            </a:extLst>
          </p:cNvPr>
          <p:cNvSpPr txBox="1"/>
          <p:nvPr/>
        </p:nvSpPr>
        <p:spPr>
          <a:xfrm>
            <a:off x="657361" y="4588096"/>
            <a:ext cx="57781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나누어떨어진다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FB9EBE9E-3DF9-4015-9F58-61A7396D27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2" y="4697869"/>
            <a:ext cx="134112" cy="15849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39A284D-8692-4788-84F9-E6D01980F2AE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88886"/>
              </p:ext>
            </p:extLst>
          </p:nvPr>
        </p:nvGraphicFramePr>
        <p:xfrm>
          <a:off x="4082225" y="2979359"/>
          <a:ext cx="1403304" cy="152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ED1114FE-AFEB-4E03-A749-1FB573946599}"/>
              </a:ext>
            </a:extLst>
          </p:cNvPr>
          <p:cNvSpPr txBox="1"/>
          <p:nvPr/>
        </p:nvSpPr>
        <p:spPr>
          <a:xfrm>
            <a:off x="1471048" y="3142418"/>
            <a:ext cx="20342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3···2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>
            <a:extLst>
              <a:ext uri="{FF2B5EF4-FFF2-40B4-BE49-F238E27FC236}">
                <a16:creationId xmlns:a16="http://schemas.microsoft.com/office/drawing/2014/main" id="{52846139-8134-430E-B00E-7B9845C8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4525" y="3393287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411760" y="3132487"/>
            <a:ext cx="2618752" cy="292003"/>
            <a:chOff x="2424395" y="3132487"/>
            <a:chExt cx="2539442" cy="292003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176D9BA-925E-4285-A88A-F16AC059B68F}"/>
                </a:ext>
              </a:extLst>
            </p:cNvPr>
            <p:cNvCxnSpPr/>
            <p:nvPr/>
          </p:nvCxnSpPr>
          <p:spPr bwMode="auto">
            <a:xfrm flipV="1">
              <a:off x="2424395" y="3142418"/>
              <a:ext cx="925050" cy="578"/>
            </a:xfrm>
            <a:prstGeom prst="line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807B6F4-9E1C-4E08-9DBE-7CF63E746E33}"/>
                </a:ext>
              </a:extLst>
            </p:cNvPr>
            <p:cNvCxnSpPr/>
            <p:nvPr/>
          </p:nvCxnSpPr>
          <p:spPr bwMode="auto">
            <a:xfrm>
              <a:off x="3829473" y="3151759"/>
              <a:ext cx="11343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6C2D54C-52D2-4F16-8006-76583D92CEF0}"/>
                </a:ext>
              </a:extLst>
            </p:cNvPr>
            <p:cNvCxnSpPr/>
            <p:nvPr/>
          </p:nvCxnSpPr>
          <p:spPr bwMode="auto">
            <a:xfrm flipH="1">
              <a:off x="2439538" y="3132487"/>
              <a:ext cx="1" cy="29200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DF9064-BC04-4F4E-8CF9-16984A7D5196}"/>
              </a:ext>
            </a:extLst>
          </p:cNvPr>
          <p:cNvSpPr/>
          <p:nvPr/>
        </p:nvSpPr>
        <p:spPr bwMode="auto">
          <a:xfrm>
            <a:off x="3406438" y="2953758"/>
            <a:ext cx="481252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solidFill>
                  <a:schemeClr val="accent3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F384B2-AE29-4FD3-8930-59FE2D82CF1F}"/>
              </a:ext>
            </a:extLst>
          </p:cNvPr>
          <p:cNvSpPr/>
          <p:nvPr/>
        </p:nvSpPr>
        <p:spPr bwMode="auto">
          <a:xfrm>
            <a:off x="3215308" y="4126692"/>
            <a:ext cx="927774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699792" y="3664670"/>
            <a:ext cx="2264045" cy="660947"/>
            <a:chOff x="2834489" y="3664670"/>
            <a:chExt cx="2129348" cy="660947"/>
          </a:xfrm>
        </p:grpSpPr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4DED7875-876F-4F43-BD0D-4CA4DBD1391C}"/>
                </a:ext>
              </a:extLst>
            </p:cNvPr>
            <p:cNvCxnSpPr/>
            <p:nvPr/>
          </p:nvCxnSpPr>
          <p:spPr bwMode="auto">
            <a:xfrm>
              <a:off x="4161188" y="4325617"/>
              <a:ext cx="80264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3B0B34F-C8F9-45BB-BBDB-8E3197609B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7918" y="4306045"/>
              <a:ext cx="364844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B7E2D8F-9042-474E-8ED7-0915BA9406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34489" y="3664670"/>
              <a:ext cx="0" cy="64911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8" name="원호 87"/>
          <p:cNvSpPr/>
          <p:nvPr/>
        </p:nvSpPr>
        <p:spPr bwMode="auto">
          <a:xfrm rot="4173300">
            <a:off x="4046010" y="330873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380370" y="5191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B8FE2487-71D6-41F6-AD6F-F36AB4FC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1DBB8E6B-0E07-4A70-8ECB-DB7D0285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69" y="2961478"/>
            <a:ext cx="432574" cy="38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57B792CA-CAF2-440D-9D4E-D0052CA5AB30}"/>
              </a:ext>
            </a:extLst>
          </p:cNvPr>
          <p:cNvSpPr/>
          <p:nvPr/>
        </p:nvSpPr>
        <p:spPr>
          <a:xfrm>
            <a:off x="3649444" y="2980642"/>
            <a:ext cx="158729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···</a:t>
            </a:r>
            <a:endParaRPr lang="ko-KR" altLang="en-US" sz="1900" dirty="0"/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476106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FADAD3E-FC12-4898-97EF-66E774B48063}"/>
              </a:ext>
            </a:extLst>
          </p:cNvPr>
          <p:cNvSpPr/>
          <p:nvPr/>
        </p:nvSpPr>
        <p:spPr>
          <a:xfrm>
            <a:off x="3236925" y="2639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A6435D-D5C2-4686-A6AF-A4ACBF6FBC3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6E4719C5-7AB3-4DE9-96D6-B5DD2A70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7F8A69-6E1C-480C-BEF0-BACD3EE214B2}"/>
              </a:ext>
            </a:extLst>
          </p:cNvPr>
          <p:cNvSpPr txBox="1"/>
          <p:nvPr/>
        </p:nvSpPr>
        <p:spPr>
          <a:xfrm>
            <a:off x="4558033" y="2986605"/>
            <a:ext cx="3841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8BF2EF-552C-47C6-983E-4154410D5F95}"/>
              </a:ext>
            </a:extLst>
          </p:cNvPr>
          <p:cNvSpPr txBox="1"/>
          <p:nvPr/>
        </p:nvSpPr>
        <p:spPr>
          <a:xfrm>
            <a:off x="5168116" y="2998581"/>
            <a:ext cx="3841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25C8C9A-2AC6-4086-906B-79823BFD6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644" y="2877109"/>
            <a:ext cx="360000" cy="355000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55832E30-37E2-407E-A5FC-BF1A3609F9E7}"/>
              </a:ext>
            </a:extLst>
          </p:cNvPr>
          <p:cNvSpPr/>
          <p:nvPr/>
        </p:nvSpPr>
        <p:spPr>
          <a:xfrm>
            <a:off x="1147647" y="4484439"/>
            <a:ext cx="497252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26÷4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몫은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이고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나머지는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4B0D75-625E-48D4-898D-8F5C5CAEE694}"/>
              </a:ext>
            </a:extLst>
          </p:cNvPr>
          <p:cNvSpPr txBox="1"/>
          <p:nvPr/>
        </p:nvSpPr>
        <p:spPr>
          <a:xfrm>
            <a:off x="2718500" y="4480121"/>
            <a:ext cx="3841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ECFE1B9D-EFB6-41CC-827B-0CCD197F5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3028" y="4339070"/>
            <a:ext cx="360000" cy="355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1BA949-1724-4825-A2FF-6338F37F2008}"/>
              </a:ext>
            </a:extLst>
          </p:cNvPr>
          <p:cNvSpPr txBox="1"/>
          <p:nvPr/>
        </p:nvSpPr>
        <p:spPr>
          <a:xfrm>
            <a:off x="4755100" y="4478574"/>
            <a:ext cx="38419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3B0F5F0A-9D08-4202-8500-90DC39237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248" y="4312146"/>
            <a:ext cx="360000" cy="3550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69BA271-CB8B-4386-951C-0201BFEFB50B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64916"/>
              </p:ext>
            </p:extLst>
          </p:nvPr>
        </p:nvGraphicFramePr>
        <p:xfrm>
          <a:off x="1455477" y="2477246"/>
          <a:ext cx="1403304" cy="180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24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kern="12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원호 81"/>
          <p:cNvSpPr/>
          <p:nvPr/>
        </p:nvSpPr>
        <p:spPr bwMode="auto">
          <a:xfrm rot="4173300">
            <a:off x="1419262" y="280882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2400497" y="3242773"/>
            <a:ext cx="637920" cy="537565"/>
            <a:chOff x="6306772" y="1660849"/>
            <a:chExt cx="637920" cy="537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06772" y="1833284"/>
              <a:ext cx="4579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2460859" y="2323226"/>
            <a:ext cx="568033" cy="537565"/>
            <a:chOff x="6376659" y="1660849"/>
            <a:chExt cx="568033" cy="537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76659" y="1833284"/>
              <a:ext cx="38803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2400497" y="3697256"/>
            <a:ext cx="637920" cy="537565"/>
            <a:chOff x="6306772" y="1660849"/>
            <a:chExt cx="637920" cy="53756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06772" y="1833284"/>
              <a:ext cx="4579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025C8C9A-2AC6-4086-906B-79823BFD6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62" y="2845466"/>
            <a:ext cx="360000" cy="355000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CB66EF10-A861-4354-B2C3-A37AA432E65A}"/>
              </a:ext>
            </a:extLst>
          </p:cNvPr>
          <p:cNvGrpSpPr/>
          <p:nvPr/>
        </p:nvGrpSpPr>
        <p:grpSpPr>
          <a:xfrm>
            <a:off x="1911478" y="3243571"/>
            <a:ext cx="637920" cy="537565"/>
            <a:chOff x="6306772" y="1660849"/>
            <a:chExt cx="637920" cy="5375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5BDC298-5889-4E8D-A968-B6FCA079E37D}"/>
                </a:ext>
              </a:extLst>
            </p:cNvPr>
            <p:cNvSpPr/>
            <p:nvPr/>
          </p:nvSpPr>
          <p:spPr bwMode="auto">
            <a:xfrm>
              <a:off x="6306772" y="1833284"/>
              <a:ext cx="45791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4818EDB-E883-4634-B623-52256627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469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타원 98"/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9150DE-049D-4C34-B391-92F6EA652A7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A50C5650-2C0A-4821-BC5B-20157077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B2FFBF-EB62-4401-AB89-2D7A2CD63DCB}"/>
              </a:ext>
            </a:extLst>
          </p:cNvPr>
          <p:cNvSpPr txBox="1"/>
          <p:nvPr/>
        </p:nvSpPr>
        <p:spPr>
          <a:xfrm>
            <a:off x="1576285" y="2675919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46÷5</a:t>
            </a:r>
            <a:endParaRPr lang="ko-KR" altLang="en-US" sz="1900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48330DC-1EF7-4A4F-B639-7F1AF918604E}"/>
              </a:ext>
            </a:extLst>
          </p:cNvPr>
          <p:cNvGrpSpPr/>
          <p:nvPr/>
        </p:nvGrpSpPr>
        <p:grpSpPr>
          <a:xfrm>
            <a:off x="1976846" y="3249563"/>
            <a:ext cx="842522" cy="566562"/>
            <a:chOff x="1077741" y="2605996"/>
            <a:chExt cx="842522" cy="56656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407E272-F079-4E85-B3DC-599D4B82B73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A181FBC0-9FFF-445B-91FD-F83AD9722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56C27A8-E7C0-4DC8-9A21-6859D612D617}"/>
              </a:ext>
            </a:extLst>
          </p:cNvPr>
          <p:cNvSpPr/>
          <p:nvPr/>
        </p:nvSpPr>
        <p:spPr>
          <a:xfrm>
            <a:off x="1039488" y="3448457"/>
            <a:ext cx="78980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8" name="모서리가 둥근 직사각형 64">
            <a:extLst>
              <a:ext uri="{FF2B5EF4-FFF2-40B4-BE49-F238E27FC236}">
                <a16:creationId xmlns:a16="http://schemas.microsoft.com/office/drawing/2014/main" id="{5BC56FB9-B774-4E57-87B2-2E4C3EE98212}"/>
              </a:ext>
            </a:extLst>
          </p:cNvPr>
          <p:cNvSpPr/>
          <p:nvPr/>
        </p:nvSpPr>
        <p:spPr>
          <a:xfrm>
            <a:off x="1039487" y="3990316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1AA8C8-06F9-4969-9C20-D45412B41F44}"/>
              </a:ext>
            </a:extLst>
          </p:cNvPr>
          <p:cNvGrpSpPr/>
          <p:nvPr/>
        </p:nvGrpSpPr>
        <p:grpSpPr>
          <a:xfrm>
            <a:off x="1976846" y="3790222"/>
            <a:ext cx="842522" cy="566562"/>
            <a:chOff x="1077741" y="2605996"/>
            <a:chExt cx="842522" cy="5665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0C28A4B-1389-48D2-8DDE-A98721AD928A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id="{4F60DCC5-5016-4FE6-9A40-92E6BD047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9EEB8554-57FB-410B-B489-CC4D70B972F9}"/>
              </a:ext>
            </a:extLst>
          </p:cNvPr>
          <p:cNvSpPr/>
          <p:nvPr/>
        </p:nvSpPr>
        <p:spPr>
          <a:xfrm>
            <a:off x="4979246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64">
            <a:extLst>
              <a:ext uri="{FF2B5EF4-FFF2-40B4-BE49-F238E27FC236}">
                <a16:creationId xmlns:a16="http://schemas.microsoft.com/office/drawing/2014/main" id="{6801C8AE-67EF-4148-8220-7374580D3DB4}"/>
              </a:ext>
            </a:extLst>
          </p:cNvPr>
          <p:cNvSpPr/>
          <p:nvPr/>
        </p:nvSpPr>
        <p:spPr>
          <a:xfrm>
            <a:off x="4196276" y="3448457"/>
            <a:ext cx="789800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4" name="모서리가 둥근 직사각형 64">
            <a:extLst>
              <a:ext uri="{FF2B5EF4-FFF2-40B4-BE49-F238E27FC236}">
                <a16:creationId xmlns:a16="http://schemas.microsoft.com/office/drawing/2014/main" id="{B82478AD-08F4-4A9D-AA9A-C5ABF41A1769}"/>
              </a:ext>
            </a:extLst>
          </p:cNvPr>
          <p:cNvSpPr/>
          <p:nvPr/>
        </p:nvSpPr>
        <p:spPr>
          <a:xfrm>
            <a:off x="4196275" y="3990316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94251-6AFA-419C-8A0C-23770646781F}"/>
              </a:ext>
            </a:extLst>
          </p:cNvPr>
          <p:cNvGrpSpPr/>
          <p:nvPr/>
        </p:nvGrpSpPr>
        <p:grpSpPr>
          <a:xfrm>
            <a:off x="5133634" y="3790222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71D4FE6-4A15-4006-A1FE-1BC348F8A9BB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DFE57074-3C32-44FC-9EAC-094A44D24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CB1A8B8-515D-4F78-A4D5-6782F2C4AC7F}"/>
              </a:ext>
            </a:extLst>
          </p:cNvPr>
          <p:cNvGrpSpPr/>
          <p:nvPr/>
        </p:nvGrpSpPr>
        <p:grpSpPr>
          <a:xfrm>
            <a:off x="4804966" y="2600908"/>
            <a:ext cx="1168459" cy="496863"/>
            <a:chOff x="2905125" y="2843212"/>
            <a:chExt cx="3333750" cy="1171575"/>
          </a:xfrm>
        </p:grpSpPr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B635B30-6AFE-4173-B934-DA38C669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47F5855-67C8-4C42-AE6A-3ED19A836D0C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9064BF0B-36D1-4F41-A991-1F344A294719}"/>
              </a:ext>
            </a:extLst>
          </p:cNvPr>
          <p:cNvSpPr txBox="1"/>
          <p:nvPr/>
        </p:nvSpPr>
        <p:spPr>
          <a:xfrm>
            <a:off x="4999052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EC458D-744D-4014-AA7A-FE597FAEF261}"/>
              </a:ext>
            </a:extLst>
          </p:cNvPr>
          <p:cNvSpPr txBox="1"/>
          <p:nvPr/>
        </p:nvSpPr>
        <p:spPr>
          <a:xfrm>
            <a:off x="5419548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30B8FD-F4B6-4FD1-AA29-C5BC226788D8}"/>
              </a:ext>
            </a:extLst>
          </p:cNvPr>
          <p:cNvSpPr txBox="1"/>
          <p:nvPr/>
        </p:nvSpPr>
        <p:spPr>
          <a:xfrm>
            <a:off x="4415925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952BFA1-C9C9-4831-A44E-4BFCD5CFEAF2}"/>
              </a:ext>
            </a:extLst>
          </p:cNvPr>
          <p:cNvGrpSpPr/>
          <p:nvPr/>
        </p:nvGrpSpPr>
        <p:grpSpPr>
          <a:xfrm>
            <a:off x="5133634" y="3249563"/>
            <a:ext cx="842522" cy="566562"/>
            <a:chOff x="1077741" y="2605996"/>
            <a:chExt cx="842522" cy="56656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37014D0-FE1F-47DB-93A8-5E0E1FD00733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id="{AF7EC4A7-BA62-4EFF-9A54-D78CC6920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8" name="Picture 12">
            <a:extLst>
              <a:ext uri="{FF2B5EF4-FFF2-40B4-BE49-F238E27FC236}">
                <a16:creationId xmlns:a16="http://schemas.microsoft.com/office/drawing/2014/main" id="{6F33149A-E258-4B0B-8E5F-33944B70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91A816F-1369-46DA-ADF0-CE3904FA7097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>
            <a:extLst>
              <a:ext uri="{FF2B5EF4-FFF2-40B4-BE49-F238E27FC236}">
                <a16:creationId xmlns:a16="http://schemas.microsoft.com/office/drawing/2014/main" id="{45B2FFBF-EB62-4401-AB89-2D7A2CD63DCB}"/>
              </a:ext>
            </a:extLst>
          </p:cNvPr>
          <p:cNvSpPr txBox="1"/>
          <p:nvPr/>
        </p:nvSpPr>
        <p:spPr>
          <a:xfrm>
            <a:off x="1576285" y="2675919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46÷5</a:t>
            </a:r>
            <a:endParaRPr lang="ko-KR" altLang="en-US" sz="1900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CB1A8B8-515D-4F78-A4D5-6782F2C4AC7F}"/>
              </a:ext>
            </a:extLst>
          </p:cNvPr>
          <p:cNvGrpSpPr/>
          <p:nvPr/>
        </p:nvGrpSpPr>
        <p:grpSpPr>
          <a:xfrm>
            <a:off x="4804966" y="2600908"/>
            <a:ext cx="1168459" cy="496863"/>
            <a:chOff x="2905125" y="2843212"/>
            <a:chExt cx="3333750" cy="1171575"/>
          </a:xfrm>
        </p:grpSpPr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1B635B30-6AFE-4173-B934-DA38C669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47F5855-67C8-4C42-AE6A-3ED19A836D0C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064BF0B-36D1-4F41-A991-1F344A294719}"/>
              </a:ext>
            </a:extLst>
          </p:cNvPr>
          <p:cNvSpPr txBox="1"/>
          <p:nvPr/>
        </p:nvSpPr>
        <p:spPr>
          <a:xfrm>
            <a:off x="4999052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EC458D-744D-4014-AA7A-FE597FAEF261}"/>
              </a:ext>
            </a:extLst>
          </p:cNvPr>
          <p:cNvSpPr txBox="1"/>
          <p:nvPr/>
        </p:nvSpPr>
        <p:spPr>
          <a:xfrm>
            <a:off x="5419548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30B8FD-F4B6-4FD1-AA29-C5BC226788D8}"/>
              </a:ext>
            </a:extLst>
          </p:cNvPr>
          <p:cNvSpPr txBox="1"/>
          <p:nvPr/>
        </p:nvSpPr>
        <p:spPr>
          <a:xfrm>
            <a:off x="4415925" y="267291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65" name="순서도: 대체 처리 6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54" name="순서도: 대체 처리 5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B47295B2-A928-46B1-A790-EFBE65D2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9150DE-049D-4C34-B391-92F6EA652A7F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A50C5650-2C0A-4821-BC5B-201570775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158" name="Picture 12">
            <a:extLst>
              <a:ext uri="{FF2B5EF4-FFF2-40B4-BE49-F238E27FC236}">
                <a16:creationId xmlns:a16="http://schemas.microsoft.com/office/drawing/2014/main" id="{6F33149A-E258-4B0B-8E5F-33944B70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48D7F38-6692-42B4-B519-1820EC74D56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087265C-36F6-441C-9ADA-06E8466A493D}"/>
              </a:ext>
            </a:extLst>
          </p:cNvPr>
          <p:cNvGrpSpPr/>
          <p:nvPr/>
        </p:nvGrpSpPr>
        <p:grpSpPr>
          <a:xfrm>
            <a:off x="211371" y="2798931"/>
            <a:ext cx="6667165" cy="2438433"/>
            <a:chOff x="211371" y="2798931"/>
            <a:chExt cx="6667165" cy="243843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85C902F-C713-416D-AB2B-F29591D302B3}"/>
                </a:ext>
              </a:extLst>
            </p:cNvPr>
            <p:cNvSpPr/>
            <p:nvPr/>
          </p:nvSpPr>
          <p:spPr>
            <a:xfrm>
              <a:off x="211371" y="2960949"/>
              <a:ext cx="6667165" cy="20883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id="{715157CC-2D99-4C58-A53C-CA0BA3E1C1CE}"/>
                </a:ext>
              </a:extLst>
            </p:cNvPr>
            <p:cNvSpPr/>
            <p:nvPr/>
          </p:nvSpPr>
          <p:spPr>
            <a:xfrm>
              <a:off x="370800" y="279893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A290DCC4-2756-4753-8BA0-8320AC51E15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A861986-7209-4D6F-BC8C-099547680180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01454B-2F6E-4DEC-B0BA-E8EDBEB8C818}"/>
              </a:ext>
            </a:extLst>
          </p:cNvPr>
          <p:cNvSpPr txBox="1"/>
          <p:nvPr/>
        </p:nvSpPr>
        <p:spPr>
          <a:xfrm>
            <a:off x="2492169" y="3339507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40229"/>
              </p:ext>
            </p:extLst>
          </p:nvPr>
        </p:nvGraphicFramePr>
        <p:xfrm>
          <a:off x="1117889" y="332811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원호 107"/>
          <p:cNvSpPr/>
          <p:nvPr/>
        </p:nvSpPr>
        <p:spPr bwMode="auto">
          <a:xfrm rot="4173300">
            <a:off x="1077326" y="3602080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662924"/>
              </p:ext>
            </p:extLst>
          </p:nvPr>
        </p:nvGraphicFramePr>
        <p:xfrm>
          <a:off x="3655880" y="3339507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원호 129"/>
          <p:cNvSpPr/>
          <p:nvPr/>
        </p:nvSpPr>
        <p:spPr bwMode="auto">
          <a:xfrm rot="4173300">
            <a:off x="3615317" y="3596988"/>
            <a:ext cx="681183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01454B-2F6E-4DEC-B0BA-E8EDBEB8C818}"/>
              </a:ext>
            </a:extLst>
          </p:cNvPr>
          <p:cNvSpPr txBox="1"/>
          <p:nvPr/>
        </p:nvSpPr>
        <p:spPr>
          <a:xfrm>
            <a:off x="5029195" y="3364091"/>
            <a:ext cx="571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01454B-2F6E-4DEC-B0BA-E8EDBEB8C818}"/>
              </a:ext>
            </a:extLst>
          </p:cNvPr>
          <p:cNvSpPr txBox="1"/>
          <p:nvPr/>
        </p:nvSpPr>
        <p:spPr>
          <a:xfrm>
            <a:off x="2492169" y="4400842"/>
            <a:ext cx="106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01454B-2F6E-4DEC-B0BA-E8EDBEB8C818}"/>
              </a:ext>
            </a:extLst>
          </p:cNvPr>
          <p:cNvSpPr txBox="1"/>
          <p:nvPr/>
        </p:nvSpPr>
        <p:spPr>
          <a:xfrm>
            <a:off x="5029195" y="4425426"/>
            <a:ext cx="106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415865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것에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080C32-D386-4B33-96E3-FDFC099DF86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39802593-1D23-4712-A357-B4E154EF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F6C1477-0FAB-478A-A99B-24A9833AF703}"/>
              </a:ext>
            </a:extLst>
          </p:cNvPr>
          <p:cNvSpPr/>
          <p:nvPr/>
        </p:nvSpPr>
        <p:spPr>
          <a:xfrm>
            <a:off x="6085685" y="5016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EFD798D-1E26-46BF-ADCE-6AFA8B0AC303}"/>
              </a:ext>
            </a:extLst>
          </p:cNvPr>
          <p:cNvSpPr/>
          <p:nvPr/>
        </p:nvSpPr>
        <p:spPr>
          <a:xfrm>
            <a:off x="4979246" y="48706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3D505DB-7B6C-4CE3-BA9A-1E9D8C10EFB1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F28CF3-66A9-4CA9-94A5-FAE704C487CB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D:\2022 2학기 업무\한대희 전자저작물\한대희 3-2\app\resource\contents_sub\lesson02\ops\2\images\2_5\2_5_3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0" y="2996952"/>
            <a:ext cx="5142278" cy="10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91E8F3-D87F-44B6-AC7D-8DE7CBC10450}"/>
              </a:ext>
            </a:extLst>
          </p:cNvPr>
          <p:cNvSpPr/>
          <p:nvPr/>
        </p:nvSpPr>
        <p:spPr>
          <a:xfrm>
            <a:off x="1070373" y="3201510"/>
            <a:ext cx="1512168" cy="6586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986697" y="3201510"/>
            <a:ext cx="1512168" cy="6586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59÷9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12ECA4AB-404B-42B2-85E7-A9AC96A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27" y="161631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10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1504048" y="3218818"/>
            <a:ext cx="625767" cy="6257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512116" y="3258177"/>
            <a:ext cx="547048" cy="547048"/>
            <a:chOff x="2875720" y="4365104"/>
            <a:chExt cx="580156" cy="580156"/>
          </a:xfrm>
        </p:grpSpPr>
        <p:cxnSp>
          <p:nvCxnSpPr>
            <p:cNvPr id="44" name="직선 연결선 43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3F6C1477-0FAB-478A-A99B-24A9833AF703}"/>
              </a:ext>
            </a:extLst>
          </p:cNvPr>
          <p:cNvSpPr/>
          <p:nvPr/>
        </p:nvSpPr>
        <p:spPr>
          <a:xfrm>
            <a:off x="1295400" y="2909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5" name="TextBox 7">
            <a:extLst>
              <a:ext uri="{FF2B5EF4-FFF2-40B4-BE49-F238E27FC236}">
                <a16:creationId xmlns:a16="http://schemas.microsoft.com/office/drawing/2014/main" id="{3B6EB046-E5F4-4ADB-99EB-281068E0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62124F98-FFBD-4FA8-A431-AB8BC414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080C32-D386-4B33-96E3-FDFC099DF86A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9">
            <a:extLst>
              <a:ext uri="{FF2B5EF4-FFF2-40B4-BE49-F238E27FC236}">
                <a16:creationId xmlns:a16="http://schemas.microsoft.com/office/drawing/2014/main" id="{39802593-1D23-4712-A357-B4E154EF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83" name="Picture 6">
            <a:extLst>
              <a:ext uri="{FF2B5EF4-FFF2-40B4-BE49-F238E27FC236}">
                <a16:creationId xmlns:a16="http://schemas.microsoft.com/office/drawing/2014/main" id="{2C7D1A35-890F-4DBE-92D0-6C99E124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0FFF5BFA-CAD6-4370-A359-7E7193C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EDC9EB-28EC-4A9D-8A1C-51C87D53DB9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656EE0-1F8E-48C2-B510-BE4C997EF3DE}"/>
              </a:ext>
            </a:extLst>
          </p:cNvPr>
          <p:cNvGrpSpPr/>
          <p:nvPr/>
        </p:nvGrpSpPr>
        <p:grpSpPr>
          <a:xfrm>
            <a:off x="211371" y="4079200"/>
            <a:ext cx="6667165" cy="1158164"/>
            <a:chOff x="211371" y="4079200"/>
            <a:chExt cx="6667165" cy="11581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1431FA-CAB8-4600-B1EC-2A51FA358DD4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F65381D5-62A0-4A9C-83DB-7762C751663D}"/>
                </a:ext>
              </a:extLst>
            </p:cNvPr>
            <p:cNvSpPr/>
            <p:nvPr/>
          </p:nvSpPr>
          <p:spPr>
            <a:xfrm>
              <a:off x="370800" y="407920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AA2F8853-39CC-4171-81CA-CA24512B7A2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D6675E-D375-486A-8F71-87B69F161441}"/>
                </a:ext>
              </a:extLst>
            </p:cNvPr>
            <p:cNvSpPr txBox="1"/>
            <p:nvPr/>
          </p:nvSpPr>
          <p:spPr>
            <a:xfrm>
              <a:off x="370800" y="4518645"/>
              <a:ext cx="62796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23÷3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7···2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, 59÷9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6···5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이므로 몫이 더 큰 것은 </a:t>
              </a:r>
              <a:r>
                <a:rPr lang="en-US" altLang="ko-KR" sz="1600" dirty="0">
                  <a:latin typeface="맑은 고딕" pitchFamily="50" charset="-127"/>
                  <a:ea typeface="맑은 고딕" pitchFamily="50" charset="-127"/>
                </a:rPr>
                <a:t>23÷3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3CCD7A5-E12E-4722-949A-3FDF5F351FB4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더 큰 것에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 descr="D:\2022 2학기 업무\한대희 전자저작물\한대희 3-2\app\resource\contents_sub\lesson02\ops\2\images\2_5\2_5_3_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0" y="2996952"/>
            <a:ext cx="5142278" cy="10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사각형: 둥근 모서리 2">
            <a:extLst>
              <a:ext uri="{FF2B5EF4-FFF2-40B4-BE49-F238E27FC236}">
                <a16:creationId xmlns:a16="http://schemas.microsoft.com/office/drawing/2014/main" id="{B991E8F3-D87F-44B6-AC7D-8DE7CBC10450}"/>
              </a:ext>
            </a:extLst>
          </p:cNvPr>
          <p:cNvSpPr/>
          <p:nvPr/>
        </p:nvSpPr>
        <p:spPr>
          <a:xfrm>
            <a:off x="1070373" y="3201510"/>
            <a:ext cx="1512168" cy="6586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986697" y="3201510"/>
            <a:ext cx="1512168" cy="6586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59÷9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12ECA4AB-404B-42B2-85E7-A9AC96A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27" y="1616310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504048" y="3218818"/>
            <a:ext cx="625767" cy="62576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4512116" y="3258177"/>
            <a:ext cx="547048" cy="547048"/>
            <a:chOff x="2875720" y="4365104"/>
            <a:chExt cx="580156" cy="580156"/>
          </a:xfrm>
        </p:grpSpPr>
        <p:cxnSp>
          <p:nvCxnSpPr>
            <p:cNvPr id="57" name="직선 연결선 56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467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22 2학기 업무\한대희 전자저작물\한대희 3-2\app\resource\contents_sub\lesson02\ops\2\images\2_5\2_5_4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59" y="2244940"/>
            <a:ext cx="4752389" cy="297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30731"/>
            <a:ext cx="6231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나머지를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942405" y="1169676"/>
            <a:ext cx="2054703" cy="346375"/>
            <a:chOff x="4359786" y="3761874"/>
            <a:chExt cx="2054703" cy="346375"/>
          </a:xfrm>
        </p:grpSpPr>
        <p:sp>
          <p:nvSpPr>
            <p:cNvPr id="51" name="순서도: 대체 처리 50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7" name="순서도: 대체 처리 10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105" name="순서도: 대체 처리 10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C3D69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TextBox 10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103" name="순서도: 대체 처리 10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29407" y="3762000"/>
              <a:ext cx="285082" cy="346249"/>
              <a:chOff x="5349188" y="3795043"/>
              <a:chExt cx="285082" cy="346249"/>
            </a:xfrm>
          </p:grpSpPr>
          <p:sp>
            <p:nvSpPr>
              <p:cNvPr id="101" name="순서도: 대체 처리 10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1125445" y="3276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78063" y="19069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F553058C-D8B4-4C37-B581-BE9AE739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5C5327-E5A5-429E-A618-1300C578C876}"/>
              </a:ext>
            </a:extLst>
          </p:cNvPr>
          <p:cNvSpPr/>
          <p:nvPr/>
        </p:nvSpPr>
        <p:spPr>
          <a:xfrm>
            <a:off x="4667299" y="5441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3F1CB-AFE4-4F3A-A888-58B300139C1B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EF4C99BF-1480-4DC7-AA31-51E0BF56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DEEC70F-08AB-4C9F-B0F8-BACD769F89A9}"/>
              </a:ext>
            </a:extLst>
          </p:cNvPr>
          <p:cNvGrpSpPr/>
          <p:nvPr/>
        </p:nvGrpSpPr>
        <p:grpSpPr>
          <a:xfrm>
            <a:off x="4422663" y="2014094"/>
            <a:ext cx="2416981" cy="190309"/>
            <a:chOff x="4421576" y="2197504"/>
            <a:chExt cx="2416981" cy="190309"/>
          </a:xfrm>
        </p:grpSpPr>
        <p:sp>
          <p:nvSpPr>
            <p:cNvPr id="72" name="모서리가 둥근 직사각형 18">
              <a:extLst>
                <a:ext uri="{FF2B5EF4-FFF2-40B4-BE49-F238E27FC236}">
                  <a16:creationId xmlns:a16="http://schemas.microsoft.com/office/drawing/2014/main" id="{A2E2D925-CE97-4EAA-B088-666BC5D23E7C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BA01302-0705-4B1A-AB9E-6F89CAA3A053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48485FA-AFEC-416E-963D-77C8A10A063B}"/>
              </a:ext>
            </a:extLst>
          </p:cNvPr>
          <p:cNvCxnSpPr>
            <a:cxnSpLocks/>
          </p:cNvCxnSpPr>
          <p:nvPr/>
        </p:nvCxnSpPr>
        <p:spPr bwMode="auto">
          <a:xfrm>
            <a:off x="1933575" y="3752850"/>
            <a:ext cx="3143250" cy="466725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FD9D04-6320-492F-AE5D-865C90F8756D}"/>
              </a:ext>
            </a:extLst>
          </p:cNvPr>
          <p:cNvCxnSpPr>
            <a:cxnSpLocks/>
          </p:cNvCxnSpPr>
          <p:nvPr/>
        </p:nvCxnSpPr>
        <p:spPr bwMode="auto">
          <a:xfrm>
            <a:off x="3571875" y="3743325"/>
            <a:ext cx="0" cy="47625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2A48AD3-0B28-4AAB-A9FF-A5293D843E6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43100" y="3743326"/>
            <a:ext cx="3133725" cy="47624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9AF6C79-6E17-4202-A023-170EB0E7AC41}"/>
              </a:ext>
            </a:extLst>
          </p:cNvPr>
          <p:cNvSpPr/>
          <p:nvPr/>
        </p:nvSpPr>
        <p:spPr>
          <a:xfrm>
            <a:off x="5666009" y="5441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A592C-1F78-4162-B3ED-E47653CF738B}"/>
              </a:ext>
            </a:extLst>
          </p:cNvPr>
          <p:cNvSpPr txBox="1"/>
          <p:nvPr/>
        </p:nvSpPr>
        <p:spPr>
          <a:xfrm>
            <a:off x="7781228" y="224644"/>
            <a:ext cx="1317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suhi_h_0302_02_0006tml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912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이미지에 텍스트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\lesson02\ops\2\images\2_5\2_5_4_01.png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1422749" y="3131443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057260" y="3107091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4621238" y="3149876"/>
            <a:ext cx="998536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1735993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3355243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사각형: 둥근 모서리 77">
            <a:extLst>
              <a:ext uri="{FF2B5EF4-FFF2-40B4-BE49-F238E27FC236}">
                <a16:creationId xmlns:a16="http://schemas.microsoft.com/office/drawing/2014/main" id="{9E576ABB-795B-4210-90AB-ED737E37D50D}"/>
              </a:ext>
            </a:extLst>
          </p:cNvPr>
          <p:cNvSpPr/>
          <p:nvPr/>
        </p:nvSpPr>
        <p:spPr>
          <a:xfrm>
            <a:off x="4869718" y="4660565"/>
            <a:ext cx="433264" cy="3293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42485</TotalTime>
  <Words>1008</Words>
  <Application>Microsoft Office PowerPoint</Application>
  <PresentationFormat>화면 슬라이드 쇼(4:3)</PresentationFormat>
  <Paragraphs>352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HY궁서B</vt:lpstr>
      <vt:lpstr>굴림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7524</cp:revision>
  <dcterms:created xsi:type="dcterms:W3CDTF">2008-07-15T12:19:11Z</dcterms:created>
  <dcterms:modified xsi:type="dcterms:W3CDTF">2022-06-23T00:31:07Z</dcterms:modified>
</cp:coreProperties>
</file>