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87" r:id="rId4"/>
    <p:sldId id="1411" r:id="rId5"/>
    <p:sldId id="1388" r:id="rId6"/>
    <p:sldId id="1412" r:id="rId7"/>
    <p:sldId id="1384" r:id="rId8"/>
    <p:sldId id="1413" r:id="rId9"/>
    <p:sldId id="1392" r:id="rId10"/>
    <p:sldId id="1414" r:id="rId11"/>
    <p:sldId id="1394" r:id="rId12"/>
    <p:sldId id="1415" r:id="rId13"/>
    <p:sldId id="1406" r:id="rId14"/>
    <p:sldId id="1416" r:id="rId15"/>
    <p:sldId id="1407" r:id="rId16"/>
    <p:sldId id="1423" r:id="rId17"/>
    <p:sldId id="1422" r:id="rId18"/>
    <p:sldId id="1417" r:id="rId19"/>
    <p:sldId id="1408" r:id="rId20"/>
    <p:sldId id="1418" r:id="rId21"/>
    <p:sldId id="1409" r:id="rId22"/>
    <p:sldId id="1419" r:id="rId23"/>
    <p:sldId id="1420" r:id="rId24"/>
    <p:sldId id="1410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57296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09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suhi_h_0302_02_1213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39" y="2992860"/>
            <a:ext cx="5033734" cy="158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239852" y="4763643"/>
            <a:ext cx="1064969" cy="537565"/>
            <a:chOff x="5620521" y="1660849"/>
            <a:chExt cx="1064969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620521" y="1833284"/>
              <a:ext cx="7992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달이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549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5" name="모서리가 둥근 직사각형 29">
            <a:extLst>
              <a:ext uri="{FF2B5EF4-FFF2-40B4-BE49-F238E27FC236}">
                <a16:creationId xmlns:a16="http://schemas.microsoft.com/office/drawing/2014/main" id="{56CDED6C-25FC-4830-B990-FAFCD3B289B8}"/>
              </a:ext>
            </a:extLst>
          </p:cNvPr>
          <p:cNvSpPr/>
          <p:nvPr/>
        </p:nvSpPr>
        <p:spPr>
          <a:xfrm>
            <a:off x="755576" y="2092760"/>
            <a:ext cx="1570275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작구나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89FE69C5-138C-4D69-B839-FC1C77B922FE}"/>
              </a:ext>
            </a:extLst>
          </p:cNvPr>
          <p:cNvSpPr/>
          <p:nvPr/>
        </p:nvSpPr>
        <p:spPr>
          <a:xfrm flipV="1">
            <a:off x="1655224" y="285944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2477041" y="2092760"/>
            <a:ext cx="2299040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나누어떨어지네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flipV="1">
            <a:off x="3596876" y="2859446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9" name="모서리가 둥근 직사각형 29">
            <a:extLst>
              <a:ext uri="{FF2B5EF4-FFF2-40B4-BE49-F238E27FC236}">
                <a16:creationId xmlns:a16="http://schemas.microsoft.com/office/drawing/2014/main" id="{43F27FDE-4BA2-43F6-B90D-28F3FDB8FBAF}"/>
              </a:ext>
            </a:extLst>
          </p:cNvPr>
          <p:cNvSpPr/>
          <p:nvPr/>
        </p:nvSpPr>
        <p:spPr>
          <a:xfrm>
            <a:off x="4962483" y="2092760"/>
            <a:ext cx="1570275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02159B1D-D6CF-40C6-A709-A58C0FF77D23}"/>
              </a:ext>
            </a:extLst>
          </p:cNvPr>
          <p:cNvSpPr/>
          <p:nvPr/>
        </p:nvSpPr>
        <p:spPr>
          <a:xfrm flipV="1">
            <a:off x="5706125" y="2859446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3292135" y="4437654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20042" y="4437655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619672" y="4437655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02939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230E2B-336B-4D59-80A2-2AD7962A83AD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E10B6061-C38A-4EE1-8396-D422D343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5904BF8-EF17-44C1-BC41-3563E15FB5D0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78D8FE4-5999-44FC-8CB0-610D7709DAAB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8B49DB98-8A43-4095-A252-2E0422E1583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1BF68DCA-1040-4E6F-AFB3-92F12F7191BE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1F6060-73AE-4A59-897A-C24512A393DF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6" name="순서도: 대체 처리 85">
                  <a:extLst>
                    <a:ext uri="{FF2B5EF4-FFF2-40B4-BE49-F238E27FC236}">
                      <a16:creationId xmlns:a16="http://schemas.microsoft.com/office/drawing/2014/main" id="{CDDD4F7E-5892-49B6-8A23-13D08FD51DC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B533F1-CBD5-40D2-B850-47561A258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A64FBF7-C104-40FD-B3C3-C0D290416560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4" name="순서도: 대체 처리 83">
                  <a:extLst>
                    <a:ext uri="{FF2B5EF4-FFF2-40B4-BE49-F238E27FC236}">
                      <a16:creationId xmlns:a16="http://schemas.microsoft.com/office/drawing/2014/main" id="{868A3EB8-E561-4F08-A8D5-5D954A49E36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BAC9FE4-5BC7-48CA-9C48-EA7D48040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1FD4B62-423B-43B4-8C5D-C054226B2795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2" name="순서도: 대체 처리 81">
                  <a:extLst>
                    <a:ext uri="{FF2B5EF4-FFF2-40B4-BE49-F238E27FC236}">
                      <a16:creationId xmlns:a16="http://schemas.microsoft.com/office/drawing/2014/main" id="{239FEDD0-D6D6-4E36-8E56-0D8777C7727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4CC3920-111B-480C-BD62-D240702BD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CB209C-69BB-4375-A2FB-513C85AB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6C1605-722B-4C43-9C39-1A92C755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1D7413B-A478-48FC-B0B1-2DB630BC253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7BEE820-5CED-49E9-9D14-43AE2EB6FCA8}"/>
              </a:ext>
            </a:extLst>
          </p:cNvPr>
          <p:cNvGrpSpPr/>
          <p:nvPr/>
        </p:nvGrpSpPr>
        <p:grpSpPr>
          <a:xfrm>
            <a:off x="211371" y="3688781"/>
            <a:ext cx="6667165" cy="1548583"/>
            <a:chOff x="211371" y="3688781"/>
            <a:chExt cx="6667165" cy="154858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3EF492-6E80-43AC-B0CF-D6C8CC554F90}"/>
                </a:ext>
              </a:extLst>
            </p:cNvPr>
            <p:cNvSpPr/>
            <p:nvPr/>
          </p:nvSpPr>
          <p:spPr>
            <a:xfrm>
              <a:off x="211371" y="3856067"/>
              <a:ext cx="6667165" cy="1193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9BA075C1-085C-4B47-A0D2-676507E9B54C}"/>
                </a:ext>
              </a:extLst>
            </p:cNvPr>
            <p:cNvSpPr/>
            <p:nvPr/>
          </p:nvSpPr>
          <p:spPr>
            <a:xfrm>
              <a:off x="370800" y="36887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9F376050-E960-4757-A131-700CA175641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700DFB-5766-402C-82BC-2B6CB301710C}"/>
                </a:ext>
              </a:extLst>
            </p:cNvPr>
            <p:cNvSpPr txBox="1"/>
            <p:nvPr/>
          </p:nvSpPr>
          <p:spPr>
            <a:xfrm>
              <a:off x="370800" y="4129109"/>
              <a:ext cx="639744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47÷6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7···5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몫은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크고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ko-KR" altLang="en-US" sz="1600" spc="-150" dirty="0" err="1" smtClean="0">
                  <a:latin typeface="맑은 고딕" pitchFamily="50" charset="-127"/>
                  <a:ea typeface="맑은 고딕" pitchFamily="50" charset="-127"/>
                </a:rPr>
                <a:t>나누어떨어지지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않습니다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  바르게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설명한 친구는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달이입니다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69" name="Picture 20">
            <a:extLst>
              <a:ext uri="{FF2B5EF4-FFF2-40B4-BE49-F238E27FC236}">
                <a16:creationId xmlns:a16="http://schemas.microsoft.com/office/drawing/2014/main" id="{5F7CEBFF-1C1C-49E0-BB7A-7EE5858B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" y="4665680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43"/>
          <p:cNvSpPr txBox="1"/>
          <p:nvPr/>
        </p:nvSpPr>
        <p:spPr>
          <a:xfrm>
            <a:off x="644499" y="1610256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계산 결과를 바르게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95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나누어야 할 것을 잘못하여 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몫과 나머지는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28465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42F9AC-217D-47EB-B27D-791FC4E7425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E1F8949-28EA-4EF3-A13F-15E87185B871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AD7BD27-FB81-4017-A641-B86B0459EF99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B70D98AF-40B2-4D6B-BFE5-0C47309200B1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BE6A702-C616-4FA6-8934-5CDCCA43C809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77" name="순서도: 대체 처리 76">
                  <a:extLst>
                    <a:ext uri="{FF2B5EF4-FFF2-40B4-BE49-F238E27FC236}">
                      <a16:creationId xmlns:a16="http://schemas.microsoft.com/office/drawing/2014/main" id="{DD08F9F9-E681-4FDF-A619-8B2D83F9E782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9C62C9-4B00-4B3C-8A7B-1BC92EDA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75BA209-5C83-4A76-BD59-F0C15328657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6" name="순서도: 대체 처리 65">
                  <a:extLst>
                    <a:ext uri="{FF2B5EF4-FFF2-40B4-BE49-F238E27FC236}">
                      <a16:creationId xmlns:a16="http://schemas.microsoft.com/office/drawing/2014/main" id="{112C6893-C667-4564-8881-B910DC323B8B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D862FCB-BFDB-455A-B7AE-35BBD6D33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A636B33-3E15-4D74-A7FC-10DF844AF239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60" name="순서도: 대체 처리 59">
                  <a:extLst>
                    <a:ext uri="{FF2B5EF4-FFF2-40B4-BE49-F238E27FC236}">
                      <a16:creationId xmlns:a16="http://schemas.microsoft.com/office/drawing/2014/main" id="{A45889A3-E2C4-4B99-ACD1-0B1EE45A6AA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54453E-67B1-4D60-A71F-68B3C154DC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FF6DCC-5E80-4A70-8081-2E5ACFF4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C7670-7348-4B2E-AC47-C094C418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89088BB8-BB7E-4EEB-A4DE-152B6ECB57D0}"/>
              </a:ext>
            </a:extLst>
          </p:cNvPr>
          <p:cNvSpPr/>
          <p:nvPr/>
        </p:nvSpPr>
        <p:spPr>
          <a:xfrm>
            <a:off x="2756328" y="338605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E97DE88-D385-4274-943D-C92031EF7A9C}"/>
              </a:ext>
            </a:extLst>
          </p:cNvPr>
          <p:cNvGrpSpPr/>
          <p:nvPr/>
        </p:nvGrpSpPr>
        <p:grpSpPr>
          <a:xfrm>
            <a:off x="3906552" y="3214956"/>
            <a:ext cx="563440" cy="537565"/>
            <a:chOff x="6188359" y="1660849"/>
            <a:chExt cx="563440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1E4084C-2844-4733-9B86-4666ADDE9D0C}"/>
                </a:ext>
              </a:extLst>
            </p:cNvPr>
            <p:cNvSpPr/>
            <p:nvPr/>
          </p:nvSpPr>
          <p:spPr bwMode="auto">
            <a:xfrm>
              <a:off x="6188359" y="1833284"/>
              <a:ext cx="3043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AA1C7EAF-50BE-45DA-AFFF-15509D9E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모서리가 둥근 직사각형 64">
            <a:extLst>
              <a:ext uri="{FF2B5EF4-FFF2-40B4-BE49-F238E27FC236}">
                <a16:creationId xmlns:a16="http://schemas.microsoft.com/office/drawing/2014/main" id="{B650D5C6-B231-4A14-8CB4-06956A97CC4D}"/>
              </a:ext>
            </a:extLst>
          </p:cNvPr>
          <p:cNvSpPr/>
          <p:nvPr/>
        </p:nvSpPr>
        <p:spPr>
          <a:xfrm>
            <a:off x="2756328" y="3890624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6D6EFE1-72B1-4EA7-A2BE-049AAF6E96EF}"/>
              </a:ext>
            </a:extLst>
          </p:cNvPr>
          <p:cNvGrpSpPr/>
          <p:nvPr/>
        </p:nvGrpSpPr>
        <p:grpSpPr>
          <a:xfrm>
            <a:off x="3906552" y="3719527"/>
            <a:ext cx="593440" cy="537565"/>
            <a:chOff x="6188359" y="1660849"/>
            <a:chExt cx="593440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7115ECF-9DAC-42A7-BAB2-D6BE9CCB10B1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946C228-7F60-453A-91A8-94509265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BE9A0B6-B377-46D5-9370-4DF653C422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1164212-7A80-41A1-BE28-6CF133BA736F}"/>
              </a:ext>
            </a:extLst>
          </p:cNvPr>
          <p:cNvSpPr/>
          <p:nvPr/>
        </p:nvSpPr>
        <p:spPr>
          <a:xfrm>
            <a:off x="6057717" y="4906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59DD5-3700-4367-BDF4-FE8A79C3F6BC}"/>
              </a:ext>
            </a:extLst>
          </p:cNvPr>
          <p:cNvSpPr/>
          <p:nvPr/>
        </p:nvSpPr>
        <p:spPr>
          <a:xfrm>
            <a:off x="5043195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1164212-7A80-41A1-BE28-6CF133BA736F}"/>
              </a:ext>
            </a:extLst>
          </p:cNvPr>
          <p:cNvSpPr/>
          <p:nvPr/>
        </p:nvSpPr>
        <p:spPr>
          <a:xfrm>
            <a:off x="2608059" y="3197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64">
            <a:extLst>
              <a:ext uri="{FF2B5EF4-FFF2-40B4-BE49-F238E27FC236}">
                <a16:creationId xmlns:a16="http://schemas.microsoft.com/office/drawing/2014/main" id="{89088BB8-BB7E-4EEB-A4DE-152B6ECB57D0}"/>
              </a:ext>
            </a:extLst>
          </p:cNvPr>
          <p:cNvSpPr/>
          <p:nvPr/>
        </p:nvSpPr>
        <p:spPr>
          <a:xfrm>
            <a:off x="2756328" y="338605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97DE88-D385-4274-943D-C92031EF7A9C}"/>
              </a:ext>
            </a:extLst>
          </p:cNvPr>
          <p:cNvGrpSpPr/>
          <p:nvPr/>
        </p:nvGrpSpPr>
        <p:grpSpPr>
          <a:xfrm>
            <a:off x="3906552" y="3214956"/>
            <a:ext cx="563440" cy="537565"/>
            <a:chOff x="6188359" y="1660849"/>
            <a:chExt cx="563440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1E4084C-2844-4733-9B86-4666ADDE9D0C}"/>
                </a:ext>
              </a:extLst>
            </p:cNvPr>
            <p:cNvSpPr/>
            <p:nvPr/>
          </p:nvSpPr>
          <p:spPr bwMode="auto">
            <a:xfrm>
              <a:off x="6188359" y="1833284"/>
              <a:ext cx="3043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A1C7EAF-50BE-45DA-AFFF-15509D9E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모서리가 둥근 직사각형 64">
            <a:extLst>
              <a:ext uri="{FF2B5EF4-FFF2-40B4-BE49-F238E27FC236}">
                <a16:creationId xmlns:a16="http://schemas.microsoft.com/office/drawing/2014/main" id="{B650D5C6-B231-4A14-8CB4-06956A97CC4D}"/>
              </a:ext>
            </a:extLst>
          </p:cNvPr>
          <p:cNvSpPr/>
          <p:nvPr/>
        </p:nvSpPr>
        <p:spPr>
          <a:xfrm>
            <a:off x="2756328" y="3890624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6D6EFE1-72B1-4EA7-A2BE-049AAF6E96EF}"/>
              </a:ext>
            </a:extLst>
          </p:cNvPr>
          <p:cNvGrpSpPr/>
          <p:nvPr/>
        </p:nvGrpSpPr>
        <p:grpSpPr>
          <a:xfrm>
            <a:off x="3906552" y="3719527"/>
            <a:ext cx="593440" cy="537565"/>
            <a:chOff x="6188359" y="1660849"/>
            <a:chExt cx="593440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7115ECF-9DAC-42A7-BAB2-D6BE9CCB10B1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2946C228-7F60-453A-91A8-94509265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나누어야 할 것을 잘못하여 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몫과 나머지는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328465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42F9AC-217D-47EB-B27D-791FC4E7425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E1F8949-28EA-4EF3-A13F-15E87185B871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EAD7BD27-FB81-4017-A641-B86B0459EF99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B70D98AF-40B2-4D6B-BFE5-0C47309200B1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BE6A702-C616-4FA6-8934-5CDCCA43C809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77" name="순서도: 대체 처리 76">
                  <a:extLst>
                    <a:ext uri="{FF2B5EF4-FFF2-40B4-BE49-F238E27FC236}">
                      <a16:creationId xmlns:a16="http://schemas.microsoft.com/office/drawing/2014/main" id="{DD08F9F9-E681-4FDF-A619-8B2D83F9E782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9C62C9-4B00-4B3C-8A7B-1BC92EDA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75BA209-5C83-4A76-BD59-F0C15328657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6" name="순서도: 대체 처리 65">
                  <a:extLst>
                    <a:ext uri="{FF2B5EF4-FFF2-40B4-BE49-F238E27FC236}">
                      <a16:creationId xmlns:a16="http://schemas.microsoft.com/office/drawing/2014/main" id="{112C6893-C667-4564-8881-B910DC323B8B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D862FCB-BFDB-455A-B7AE-35BBD6D33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A636B33-3E15-4D74-A7FC-10DF844AF239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60" name="순서도: 대체 처리 59">
                  <a:extLst>
                    <a:ext uri="{FF2B5EF4-FFF2-40B4-BE49-F238E27FC236}">
                      <a16:creationId xmlns:a16="http://schemas.microsoft.com/office/drawing/2014/main" id="{A45889A3-E2C4-4B99-ACD1-0B1EE45A6AA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54453E-67B1-4D60-A71F-68B3C154DC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FF6DCC-5E80-4A70-8081-2E5ACFF4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C7670-7348-4B2E-AC47-C094C418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E7E9F96-6F29-4B6F-A3C1-5E8EC9198AC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6D6CE0-3083-429D-8CA2-F1F1A9A666AA}"/>
              </a:ext>
            </a:extLst>
          </p:cNvPr>
          <p:cNvGrpSpPr/>
          <p:nvPr/>
        </p:nvGrpSpPr>
        <p:grpSpPr>
          <a:xfrm>
            <a:off x="211371" y="3176972"/>
            <a:ext cx="6667165" cy="2060392"/>
            <a:chOff x="211371" y="3176972"/>
            <a:chExt cx="6667165" cy="206039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8E5A138-6535-48F0-A8AB-BA0BBF08BB01}"/>
                </a:ext>
              </a:extLst>
            </p:cNvPr>
            <p:cNvSpPr/>
            <p:nvPr/>
          </p:nvSpPr>
          <p:spPr>
            <a:xfrm>
              <a:off x="211371" y="3320988"/>
              <a:ext cx="6667165" cy="1728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E6CE1B7C-8A30-4EC1-99D3-ACA915CFF209}"/>
                </a:ext>
              </a:extLst>
            </p:cNvPr>
            <p:cNvSpPr/>
            <p:nvPr/>
          </p:nvSpPr>
          <p:spPr>
            <a:xfrm>
              <a:off x="370800" y="31769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5D0C94D3-624A-49A3-B126-5B82905F0B9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4677544-F76D-4339-B7CA-5691066F4FDB}"/>
                </a:ext>
              </a:extLst>
            </p:cNvPr>
            <p:cNvSpPr txBox="1"/>
            <p:nvPr/>
          </p:nvSpPr>
          <p:spPr>
            <a:xfrm>
              <a:off x="539552" y="3537012"/>
              <a:ext cx="627963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잘못 계산한 식은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어떤 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)×4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어떤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수를 구하는 식은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68÷4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어떤 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어떤 수는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  바르게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계산하면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17÷4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4···1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몫은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9" y="36499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8" y="402930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9" y="430591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4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70" y="31036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66746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347612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6980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0FF712B-929E-4390-9D7C-DCDDFB14FE11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739A04A-549B-4EE7-9666-08BC85FE91E0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C80AC5CC-B0CC-4A28-B9AA-D8586BF9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BFD9C59-1654-4295-A8F4-8C3FDF7A6B5B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17AA36-537C-4D75-94F0-549F43484A1D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모서리가 둥근 직사각형 64">
            <a:extLst>
              <a:ext uri="{FF2B5EF4-FFF2-40B4-BE49-F238E27FC236}">
                <a16:creationId xmlns:a16="http://schemas.microsoft.com/office/drawing/2014/main" id="{86B6C41C-DF82-4160-AD78-6FC6FE32F312}"/>
              </a:ext>
            </a:extLst>
          </p:cNvPr>
          <p:cNvSpPr/>
          <p:nvPr/>
        </p:nvSpPr>
        <p:spPr>
          <a:xfrm>
            <a:off x="4005409" y="2772005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B293005-FBA3-481B-BD5F-90C0250F86AC}"/>
              </a:ext>
            </a:extLst>
          </p:cNvPr>
          <p:cNvGrpSpPr/>
          <p:nvPr/>
        </p:nvGrpSpPr>
        <p:grpSpPr>
          <a:xfrm>
            <a:off x="5269067" y="2600908"/>
            <a:ext cx="751732" cy="537565"/>
            <a:chOff x="6000067" y="1660849"/>
            <a:chExt cx="751732" cy="53756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0B14E6-9E5E-4639-84A9-8D9AAE9559F7}"/>
                </a:ext>
              </a:extLst>
            </p:cNvPr>
            <p:cNvSpPr/>
            <p:nvPr/>
          </p:nvSpPr>
          <p:spPr bwMode="auto">
            <a:xfrm>
              <a:off x="6000067" y="1833284"/>
              <a:ext cx="49263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A2A7038-6324-476C-830E-551960E1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7" name="모서리가 둥근 직사각형 64">
            <a:extLst>
              <a:ext uri="{FF2B5EF4-FFF2-40B4-BE49-F238E27FC236}">
                <a16:creationId xmlns:a16="http://schemas.microsoft.com/office/drawing/2014/main" id="{A14D1995-FFCD-488A-B148-C2E492B07293}"/>
              </a:ext>
            </a:extLst>
          </p:cNvPr>
          <p:cNvSpPr/>
          <p:nvPr/>
        </p:nvSpPr>
        <p:spPr>
          <a:xfrm>
            <a:off x="4005409" y="330488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B79DC05-E0C2-4AA2-BA19-C14CADB2E80B}"/>
              </a:ext>
            </a:extLst>
          </p:cNvPr>
          <p:cNvGrpSpPr/>
          <p:nvPr/>
        </p:nvGrpSpPr>
        <p:grpSpPr>
          <a:xfrm>
            <a:off x="5269067" y="3133786"/>
            <a:ext cx="781732" cy="537565"/>
            <a:chOff x="6000067" y="1660849"/>
            <a:chExt cx="781732" cy="53756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EB4AA1-007C-4280-8617-F87FAFB667F9}"/>
                </a:ext>
              </a:extLst>
            </p:cNvPr>
            <p:cNvSpPr/>
            <p:nvPr/>
          </p:nvSpPr>
          <p:spPr bwMode="auto">
            <a:xfrm>
              <a:off x="6000067" y="1833284"/>
              <a:ext cx="4964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E7B3D87D-F5F4-4640-8BC2-C798DE41B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68554"/>
              </p:ext>
            </p:extLst>
          </p:nvPr>
        </p:nvGraphicFramePr>
        <p:xfrm>
          <a:off x="1191783" y="231287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1155568" y="258058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1972000" y="2848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7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66746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347612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6980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0FF712B-929E-4390-9D7C-DCDDFB14FE11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739A04A-549B-4EE7-9666-08BC85FE91E0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C80AC5CC-B0CC-4A28-B9AA-D8586BF9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BFD9C59-1654-4295-A8F4-8C3FDF7A6B5B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17AA36-537C-4D75-94F0-549F43484A1D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모서리가 둥근 직사각형 64">
            <a:extLst>
              <a:ext uri="{FF2B5EF4-FFF2-40B4-BE49-F238E27FC236}">
                <a16:creationId xmlns:a16="http://schemas.microsoft.com/office/drawing/2014/main" id="{86B6C41C-DF82-4160-AD78-6FC6FE32F312}"/>
              </a:ext>
            </a:extLst>
          </p:cNvPr>
          <p:cNvSpPr/>
          <p:nvPr/>
        </p:nvSpPr>
        <p:spPr>
          <a:xfrm>
            <a:off x="4005409" y="2887199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B293005-FBA3-481B-BD5F-90C0250F86AC}"/>
              </a:ext>
            </a:extLst>
          </p:cNvPr>
          <p:cNvGrpSpPr/>
          <p:nvPr/>
        </p:nvGrpSpPr>
        <p:grpSpPr>
          <a:xfrm>
            <a:off x="5457359" y="2716102"/>
            <a:ext cx="563440" cy="537565"/>
            <a:chOff x="6188359" y="1660849"/>
            <a:chExt cx="563440" cy="53756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0B14E6-9E5E-4639-84A9-8D9AAE9559F7}"/>
                </a:ext>
              </a:extLst>
            </p:cNvPr>
            <p:cNvSpPr/>
            <p:nvPr/>
          </p:nvSpPr>
          <p:spPr bwMode="auto">
            <a:xfrm>
              <a:off x="6188359" y="1833284"/>
              <a:ext cx="3043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A2A7038-6324-476C-830E-551960E1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7" name="모서리가 둥근 직사각형 64">
            <a:extLst>
              <a:ext uri="{FF2B5EF4-FFF2-40B4-BE49-F238E27FC236}">
                <a16:creationId xmlns:a16="http://schemas.microsoft.com/office/drawing/2014/main" id="{A14D1995-FFCD-488A-B148-C2E492B07293}"/>
              </a:ext>
            </a:extLst>
          </p:cNvPr>
          <p:cNvSpPr/>
          <p:nvPr/>
        </p:nvSpPr>
        <p:spPr>
          <a:xfrm>
            <a:off x="4005409" y="3714815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B79DC05-E0C2-4AA2-BA19-C14CADB2E80B}"/>
              </a:ext>
            </a:extLst>
          </p:cNvPr>
          <p:cNvGrpSpPr/>
          <p:nvPr/>
        </p:nvGrpSpPr>
        <p:grpSpPr>
          <a:xfrm>
            <a:off x="5457359" y="3543718"/>
            <a:ext cx="593440" cy="537565"/>
            <a:chOff x="6188359" y="1660849"/>
            <a:chExt cx="593440" cy="53756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EB4AA1-007C-4280-8617-F87FAFB667F9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E7B3D87D-F5F4-4640-8BC2-C798DE41B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B59C9FA-51E1-4DB3-BFF3-3A193E065A7E}"/>
              </a:ext>
            </a:extLst>
          </p:cNvPr>
          <p:cNvGrpSpPr/>
          <p:nvPr/>
        </p:nvGrpSpPr>
        <p:grpSpPr>
          <a:xfrm>
            <a:off x="2990646" y="2713327"/>
            <a:ext cx="1168459" cy="496863"/>
            <a:chOff x="2905125" y="2843212"/>
            <a:chExt cx="3333750" cy="1171575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780A45E-F777-4397-94AC-3EDD00D7B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FC708F7-7134-4C7C-995C-3D200E65BA26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43E765-7595-4CA7-A78C-6F1C5237E96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08EC92C-F73C-4C46-BED1-F6FC6341192A}"/>
              </a:ext>
            </a:extLst>
          </p:cNvPr>
          <p:cNvGrpSpPr/>
          <p:nvPr/>
        </p:nvGrpSpPr>
        <p:grpSpPr>
          <a:xfrm>
            <a:off x="211371" y="2111688"/>
            <a:ext cx="6667165" cy="3125676"/>
            <a:chOff x="211371" y="2111688"/>
            <a:chExt cx="6667165" cy="312567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2ADACD5-B4A4-4E0C-98A9-74EA22D2CED6}"/>
                </a:ext>
              </a:extLst>
            </p:cNvPr>
            <p:cNvSpPr/>
            <p:nvPr/>
          </p:nvSpPr>
          <p:spPr>
            <a:xfrm>
              <a:off x="211371" y="2274978"/>
              <a:ext cx="6667165" cy="27742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38">
              <a:extLst>
                <a:ext uri="{FF2B5EF4-FFF2-40B4-BE49-F238E27FC236}">
                  <a16:creationId xmlns:a16="http://schemas.microsoft.com/office/drawing/2014/main" id="{C0DE8CA1-6B0F-448F-9F8E-FA7CE0951925}"/>
                </a:ext>
              </a:extLst>
            </p:cNvPr>
            <p:cNvSpPr/>
            <p:nvPr/>
          </p:nvSpPr>
          <p:spPr>
            <a:xfrm>
              <a:off x="370800" y="21116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925EA05E-37EE-4794-9E5F-8FC83A5DAF3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7FB75831-136A-4C98-9FAD-533BC5820BF9}"/>
              </a:ext>
            </a:extLst>
          </p:cNvPr>
          <p:cNvSpPr txBox="1"/>
          <p:nvPr/>
        </p:nvSpPr>
        <p:spPr>
          <a:xfrm>
            <a:off x="3810272" y="2694402"/>
            <a:ext cx="87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A9E437D-892B-48EB-9A60-72DB8E869842}"/>
              </a:ext>
            </a:extLst>
          </p:cNvPr>
          <p:cNvSpPr txBox="1"/>
          <p:nvPr/>
        </p:nvSpPr>
        <p:spPr>
          <a:xfrm>
            <a:off x="3810272" y="4500275"/>
            <a:ext cx="12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9563"/>
              </p:ext>
            </p:extLst>
          </p:nvPr>
        </p:nvGraphicFramePr>
        <p:xfrm>
          <a:off x="2349933" y="267291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원호 121"/>
          <p:cNvSpPr/>
          <p:nvPr/>
        </p:nvSpPr>
        <p:spPr bwMode="auto">
          <a:xfrm rot="4173300">
            <a:off x="2313718" y="294062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67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90" y="296961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474665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89768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64">
            <a:extLst>
              <a:ext uri="{FF2B5EF4-FFF2-40B4-BE49-F238E27FC236}">
                <a16:creationId xmlns:a16="http://schemas.microsoft.com/office/drawing/2014/main" id="{86B6C41C-DF82-4160-AD78-6FC6FE32F312}"/>
              </a:ext>
            </a:extLst>
          </p:cNvPr>
          <p:cNvSpPr/>
          <p:nvPr/>
        </p:nvSpPr>
        <p:spPr>
          <a:xfrm>
            <a:off x="4005409" y="2772005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35" name="모서리가 둥근 직사각형 64">
            <a:extLst>
              <a:ext uri="{FF2B5EF4-FFF2-40B4-BE49-F238E27FC236}">
                <a16:creationId xmlns:a16="http://schemas.microsoft.com/office/drawing/2014/main" id="{A14D1995-FFCD-488A-B148-C2E492B07293}"/>
              </a:ext>
            </a:extLst>
          </p:cNvPr>
          <p:cNvSpPr/>
          <p:nvPr/>
        </p:nvSpPr>
        <p:spPr>
          <a:xfrm>
            <a:off x="4005409" y="330488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1872618" y="2835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6C3B700-07C0-4F7C-97D5-6A3AAA0EBA64}"/>
              </a:ext>
            </a:extLst>
          </p:cNvPr>
          <p:cNvGrpSpPr/>
          <p:nvPr/>
        </p:nvGrpSpPr>
        <p:grpSpPr>
          <a:xfrm>
            <a:off x="5141757" y="2603277"/>
            <a:ext cx="861422" cy="537565"/>
            <a:chOff x="5890377" y="1660849"/>
            <a:chExt cx="861422" cy="53756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C29193D-42F7-4A7E-B691-BDEEB48EDF23}"/>
                </a:ext>
              </a:extLst>
            </p:cNvPr>
            <p:cNvSpPr/>
            <p:nvPr/>
          </p:nvSpPr>
          <p:spPr bwMode="auto">
            <a:xfrm>
              <a:off x="5890377" y="1833284"/>
              <a:ext cx="6952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FC1A98A0-31EC-4A53-840B-7A8305C0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A217F1D-C4B5-4A40-BD66-12674E335E53}"/>
              </a:ext>
            </a:extLst>
          </p:cNvPr>
          <p:cNvGrpSpPr/>
          <p:nvPr/>
        </p:nvGrpSpPr>
        <p:grpSpPr>
          <a:xfrm>
            <a:off x="5141757" y="3143463"/>
            <a:ext cx="891422" cy="537565"/>
            <a:chOff x="5890377" y="1660849"/>
            <a:chExt cx="891422" cy="53756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852992F-F724-4ACD-A238-CCAC3BFD3C66}"/>
                </a:ext>
              </a:extLst>
            </p:cNvPr>
            <p:cNvSpPr/>
            <p:nvPr/>
          </p:nvSpPr>
          <p:spPr bwMode="auto">
            <a:xfrm>
              <a:off x="5890377" y="1833284"/>
              <a:ext cx="69523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EC8EF94A-1328-4F82-9CE1-AC0CC2E1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3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691349" y="5267697"/>
            <a:ext cx="1637116" cy="263186"/>
            <a:chOff x="319554" y="1245924"/>
            <a:chExt cx="2636592" cy="423864"/>
          </a:xfrm>
        </p:grpSpPr>
        <p:pic>
          <p:nvPicPr>
            <p:cNvPr id="1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9" name="타원 168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2453075" y="504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85681"/>
              </p:ext>
            </p:extLst>
          </p:nvPr>
        </p:nvGraphicFramePr>
        <p:xfrm>
          <a:off x="1131772" y="2096852"/>
          <a:ext cx="1712036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1044250" y="235715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8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모서리가 둥근 직사각형 64">
            <a:extLst>
              <a:ext uri="{FF2B5EF4-FFF2-40B4-BE49-F238E27FC236}">
                <a16:creationId xmlns:a16="http://schemas.microsoft.com/office/drawing/2014/main" id="{10ED3D83-638D-48D3-9A38-59A612253FF9}"/>
              </a:ext>
            </a:extLst>
          </p:cNvPr>
          <p:cNvSpPr/>
          <p:nvPr/>
        </p:nvSpPr>
        <p:spPr>
          <a:xfrm>
            <a:off x="4333888" y="445673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9C384AA-9C52-433F-9C08-180C1017F398}"/>
              </a:ext>
            </a:extLst>
          </p:cNvPr>
          <p:cNvGrpSpPr/>
          <p:nvPr/>
        </p:nvGrpSpPr>
        <p:grpSpPr>
          <a:xfrm>
            <a:off x="5785838" y="4285636"/>
            <a:ext cx="593440" cy="537565"/>
            <a:chOff x="6188359" y="1660849"/>
            <a:chExt cx="593440" cy="53756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B4B76C3-8A00-4E7B-9622-0A5A34C7F0E9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54E9BE3B-AE57-4378-80CF-E2312169D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D7A8228-29C7-4B0B-A29B-8D1BA8E42C0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BB04A80-7DA2-4727-8BBC-3793284A03AE}"/>
              </a:ext>
            </a:extLst>
          </p:cNvPr>
          <p:cNvGrpSpPr/>
          <p:nvPr/>
        </p:nvGrpSpPr>
        <p:grpSpPr>
          <a:xfrm>
            <a:off x="211371" y="1860697"/>
            <a:ext cx="6667165" cy="3368503"/>
            <a:chOff x="211371" y="1868861"/>
            <a:chExt cx="6667165" cy="3368503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BF35C73-36F4-4FF1-B493-D234A0F51831}"/>
                </a:ext>
              </a:extLst>
            </p:cNvPr>
            <p:cNvSpPr/>
            <p:nvPr/>
          </p:nvSpPr>
          <p:spPr>
            <a:xfrm>
              <a:off x="211371" y="2010544"/>
              <a:ext cx="6667165" cy="30387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FF986C83-906E-478C-8770-2F73FDC38522}"/>
                </a:ext>
              </a:extLst>
            </p:cNvPr>
            <p:cNvSpPr/>
            <p:nvPr/>
          </p:nvSpPr>
          <p:spPr>
            <a:xfrm>
              <a:off x="370800" y="18688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693E8BE7-3E89-440D-8FBC-01762FBDABE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5" name="표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13076"/>
              </p:ext>
            </p:extLst>
          </p:nvPr>
        </p:nvGraphicFramePr>
        <p:xfrm>
          <a:off x="2259718" y="2096852"/>
          <a:ext cx="1712036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6" name="원호 185"/>
          <p:cNvSpPr/>
          <p:nvPr/>
        </p:nvSpPr>
        <p:spPr bwMode="auto">
          <a:xfrm rot="4173300">
            <a:off x="2167514" y="23555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FB75831-136A-4C98-9FAD-533BC5820BF9}"/>
              </a:ext>
            </a:extLst>
          </p:cNvPr>
          <p:cNvSpPr txBox="1"/>
          <p:nvPr/>
        </p:nvSpPr>
        <p:spPr>
          <a:xfrm>
            <a:off x="3931259" y="2096852"/>
            <a:ext cx="87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A9E437D-892B-48EB-9A60-72DB8E869842}"/>
              </a:ext>
            </a:extLst>
          </p:cNvPr>
          <p:cNvSpPr txBox="1"/>
          <p:nvPr/>
        </p:nvSpPr>
        <p:spPr>
          <a:xfrm>
            <a:off x="3931259" y="4631689"/>
            <a:ext cx="12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691349" y="5267697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87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55" y="30805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60027"/>
              </p:ext>
            </p:extLst>
          </p:nvPr>
        </p:nvGraphicFramePr>
        <p:xfrm>
          <a:off x="1034643" y="2255261"/>
          <a:ext cx="1712036" cy="22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원호 145"/>
          <p:cNvSpPr/>
          <p:nvPr/>
        </p:nvSpPr>
        <p:spPr bwMode="auto">
          <a:xfrm rot="4173300">
            <a:off x="932914" y="2522966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474665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89768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64">
            <a:extLst>
              <a:ext uri="{FF2B5EF4-FFF2-40B4-BE49-F238E27FC236}">
                <a16:creationId xmlns:a16="http://schemas.microsoft.com/office/drawing/2014/main" id="{86B6C41C-DF82-4160-AD78-6FC6FE32F312}"/>
              </a:ext>
            </a:extLst>
          </p:cNvPr>
          <p:cNvSpPr/>
          <p:nvPr/>
        </p:nvSpPr>
        <p:spPr>
          <a:xfrm>
            <a:off x="4005409" y="2772005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35" name="모서리가 둥근 직사각형 64">
            <a:extLst>
              <a:ext uri="{FF2B5EF4-FFF2-40B4-BE49-F238E27FC236}">
                <a16:creationId xmlns:a16="http://schemas.microsoft.com/office/drawing/2014/main" id="{A14D1995-FFCD-488A-B148-C2E492B07293}"/>
              </a:ext>
            </a:extLst>
          </p:cNvPr>
          <p:cNvSpPr/>
          <p:nvPr/>
        </p:nvSpPr>
        <p:spPr>
          <a:xfrm>
            <a:off x="4005409" y="330488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1791186" y="2822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6C3B700-07C0-4F7C-97D5-6A3AAA0EBA64}"/>
              </a:ext>
            </a:extLst>
          </p:cNvPr>
          <p:cNvGrpSpPr/>
          <p:nvPr/>
        </p:nvGrpSpPr>
        <p:grpSpPr>
          <a:xfrm>
            <a:off x="5141757" y="2603277"/>
            <a:ext cx="861422" cy="537565"/>
            <a:chOff x="5890377" y="1660849"/>
            <a:chExt cx="861422" cy="53756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C29193D-42F7-4A7E-B691-BDEEB48EDF23}"/>
                </a:ext>
              </a:extLst>
            </p:cNvPr>
            <p:cNvSpPr/>
            <p:nvPr/>
          </p:nvSpPr>
          <p:spPr bwMode="auto">
            <a:xfrm>
              <a:off x="5890377" y="1833284"/>
              <a:ext cx="6952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FC1A98A0-31EC-4A53-840B-7A8305C0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A217F1D-C4B5-4A40-BD66-12674E335E53}"/>
              </a:ext>
            </a:extLst>
          </p:cNvPr>
          <p:cNvGrpSpPr/>
          <p:nvPr/>
        </p:nvGrpSpPr>
        <p:grpSpPr>
          <a:xfrm>
            <a:off x="5141757" y="3143463"/>
            <a:ext cx="891422" cy="537565"/>
            <a:chOff x="5890377" y="1660849"/>
            <a:chExt cx="891422" cy="53756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852992F-F724-4ACD-A238-CCAC3BFD3C66}"/>
                </a:ext>
              </a:extLst>
            </p:cNvPr>
            <p:cNvSpPr/>
            <p:nvPr/>
          </p:nvSpPr>
          <p:spPr bwMode="auto">
            <a:xfrm>
              <a:off x="5890377" y="1833284"/>
              <a:ext cx="69523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EC8EF94A-1328-4F82-9CE1-AC0CC2E1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3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99246" y="5264739"/>
            <a:ext cx="1654859" cy="269100"/>
            <a:chOff x="290979" y="2009759"/>
            <a:chExt cx="2665167" cy="433388"/>
          </a:xfrm>
        </p:grpSpPr>
        <p:pic>
          <p:nvPicPr>
            <p:cNvPr id="95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55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5930231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1F8949-28EA-4EF3-A13F-15E87185B871}"/>
              </a:ext>
            </a:extLst>
          </p:cNvPr>
          <p:cNvGrpSpPr/>
          <p:nvPr/>
        </p:nvGrpSpPr>
        <p:grpSpPr>
          <a:xfrm>
            <a:off x="5400092" y="1169802"/>
            <a:ext cx="1626950" cy="567463"/>
            <a:chOff x="4817473" y="3762000"/>
            <a:chExt cx="1626950" cy="567463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EAD7BD27-FB81-4017-A641-B86B0459EF99}"/>
                </a:ext>
              </a:extLst>
            </p:cNvPr>
            <p:cNvSpPr/>
            <p:nvPr/>
          </p:nvSpPr>
          <p:spPr>
            <a:xfrm>
              <a:off x="4817473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B70D98AF-40B2-4D6B-BFE5-0C47309200B1}"/>
                </a:ext>
              </a:extLst>
            </p:cNvPr>
            <p:cNvSpPr/>
            <p:nvPr/>
          </p:nvSpPr>
          <p:spPr>
            <a:xfrm>
              <a:off x="5106355" y="381577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E6A702-C616-4FA6-8934-5CDCCA43C80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DD08F9F9-E681-4FDF-A619-8B2D83F9E78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9C62C9-4B00-4B3C-8A7B-1BC92EDA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BA209-5C83-4A76-BD59-F0C15328657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112C6893-C667-4564-8881-B910DC323B8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862FCB-BFDB-455A-B7AE-35BBD6D3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A636B33-3E15-4D74-A7FC-10DF844AF239}"/>
                </a:ext>
              </a:extLst>
            </p:cNvPr>
            <p:cNvGrpSpPr/>
            <p:nvPr/>
          </p:nvGrpSpPr>
          <p:grpSpPr>
            <a:xfrm>
              <a:off x="6099474" y="3762000"/>
              <a:ext cx="344949" cy="567463"/>
              <a:chOff x="5319255" y="3795043"/>
              <a:chExt cx="344949" cy="567463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A45889A3-E2C4-4B99-ACD1-0B1EE45A6AA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54453E-67B1-4D60-A71F-68B3C154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9255" y="3795043"/>
                <a:ext cx="344949" cy="567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605F0E8-B072-423A-AC37-845CDE26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4572F5-250B-4A8C-B9CF-52DBA3ACCA23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E91C1EF-EC22-44F4-AE2C-B3DB6D546058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B923C1FA-1DF9-4DF7-933E-8EC409D63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F07388-B3E2-4F34-9990-6FCD4D6DB56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1E2CFE-2A10-421A-8E5E-EB986BE89FB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모서리가 둥근 직사각형 64">
            <a:extLst>
              <a:ext uri="{FF2B5EF4-FFF2-40B4-BE49-F238E27FC236}">
                <a16:creationId xmlns:a16="http://schemas.microsoft.com/office/drawing/2014/main" id="{10ED3D83-638D-48D3-9A38-59A612253FF9}"/>
              </a:ext>
            </a:extLst>
          </p:cNvPr>
          <p:cNvSpPr/>
          <p:nvPr/>
        </p:nvSpPr>
        <p:spPr>
          <a:xfrm>
            <a:off x="4333888" y="4456733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9C384AA-9C52-433F-9C08-180C1017F398}"/>
              </a:ext>
            </a:extLst>
          </p:cNvPr>
          <p:cNvGrpSpPr/>
          <p:nvPr/>
        </p:nvGrpSpPr>
        <p:grpSpPr>
          <a:xfrm>
            <a:off x="5785838" y="4285636"/>
            <a:ext cx="593440" cy="537565"/>
            <a:chOff x="6188359" y="1660849"/>
            <a:chExt cx="593440" cy="53756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B4B76C3-8A00-4E7B-9622-0A5A34C7F0E9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54E9BE3B-AE57-4378-80CF-E2312169D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D7A8228-29C7-4B0B-A29B-8D1BA8E42C0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BB04A80-7DA2-4727-8BBC-3793284A03AE}"/>
              </a:ext>
            </a:extLst>
          </p:cNvPr>
          <p:cNvGrpSpPr/>
          <p:nvPr/>
        </p:nvGrpSpPr>
        <p:grpSpPr>
          <a:xfrm>
            <a:off x="211371" y="2330878"/>
            <a:ext cx="6667165" cy="2898322"/>
            <a:chOff x="211371" y="2339042"/>
            <a:chExt cx="6667165" cy="289832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BF35C73-36F4-4FF1-B493-D234A0F51831}"/>
                </a:ext>
              </a:extLst>
            </p:cNvPr>
            <p:cNvSpPr/>
            <p:nvPr/>
          </p:nvSpPr>
          <p:spPr>
            <a:xfrm>
              <a:off x="211371" y="2501060"/>
              <a:ext cx="6667165" cy="25481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FF986C83-906E-478C-8770-2F73FDC38522}"/>
                </a:ext>
              </a:extLst>
            </p:cNvPr>
            <p:cNvSpPr/>
            <p:nvPr/>
          </p:nvSpPr>
          <p:spPr>
            <a:xfrm>
              <a:off x="370800" y="23390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693E8BE7-3E89-440D-8FBC-01762FBDABE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7200"/>
              </p:ext>
            </p:extLst>
          </p:nvPr>
        </p:nvGraphicFramePr>
        <p:xfrm>
          <a:off x="2195542" y="2780928"/>
          <a:ext cx="171203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" name="원호 189"/>
          <p:cNvSpPr/>
          <p:nvPr/>
        </p:nvSpPr>
        <p:spPr bwMode="auto">
          <a:xfrm rot="4173300">
            <a:off x="2103338" y="30391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B75831-136A-4C98-9FAD-533BC5820BF9}"/>
              </a:ext>
            </a:extLst>
          </p:cNvPr>
          <p:cNvSpPr txBox="1"/>
          <p:nvPr/>
        </p:nvSpPr>
        <p:spPr>
          <a:xfrm>
            <a:off x="3844441" y="2787857"/>
            <a:ext cx="87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A9E437D-892B-48EB-9A60-72DB8E869842}"/>
              </a:ext>
            </a:extLst>
          </p:cNvPr>
          <p:cNvSpPr txBox="1"/>
          <p:nvPr/>
        </p:nvSpPr>
        <p:spPr>
          <a:xfrm>
            <a:off x="3849726" y="4564426"/>
            <a:ext cx="12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19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넣으면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분이 지날 때마다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배가 되는 기계가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기계에 어떤 수를 넣었더니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뒤에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191493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261980" y="4304615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5BA209-5C83-4A76-BD59-F0C15328657E}"/>
              </a:ext>
            </a:extLst>
          </p:cNvPr>
          <p:cNvGrpSpPr/>
          <p:nvPr/>
        </p:nvGrpSpPr>
        <p:grpSpPr>
          <a:xfrm>
            <a:off x="6445423" y="1169802"/>
            <a:ext cx="285082" cy="313547"/>
            <a:chOff x="5349188" y="3795043"/>
            <a:chExt cx="285082" cy="31354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112C6893-C667-4564-8881-B910DC323B8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862FCB-BFDB-455A-B7AE-35BBD6D3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4905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294A417F-977D-42DB-9FF9-95B0E556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E70301F7-959A-494E-A4BF-9EAC3FFD510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5F8A6D-1DEB-4F7D-A2C6-B8C1FFE76CD9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8E6D5499-EBBD-4D9C-8D47-60CA581D1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D11D289-DDAE-4133-BF05-E2A32DBC0A3C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C8A631-6FA6-47F7-AD7C-EF97EA36A3F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CA6A62-FB58-4DA4-B70E-FF01FE1D7CEE}"/>
              </a:ext>
            </a:extLst>
          </p:cNvPr>
          <p:cNvGrpSpPr/>
          <p:nvPr/>
        </p:nvGrpSpPr>
        <p:grpSpPr>
          <a:xfrm>
            <a:off x="862920" y="3636348"/>
            <a:ext cx="1000595" cy="459575"/>
            <a:chOff x="1009744" y="3473481"/>
            <a:chExt cx="1000595" cy="459575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5FD1675D-7AC4-4FE2-AE69-D54636EB945C}"/>
                </a:ext>
              </a:extLst>
            </p:cNvPr>
            <p:cNvSpPr/>
            <p:nvPr/>
          </p:nvSpPr>
          <p:spPr>
            <a:xfrm>
              <a:off x="1010247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0FF3DCF-C67D-4737-8599-90ECA74C9D76}"/>
                </a:ext>
              </a:extLst>
            </p:cNvPr>
            <p:cNvSpPr/>
            <p:nvPr/>
          </p:nvSpPr>
          <p:spPr>
            <a:xfrm>
              <a:off x="1009744" y="3512209"/>
              <a:ext cx="1000595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어떤 수</a:t>
              </a:r>
              <a:endParaRPr lang="ko-KR" altLang="en-US" sz="19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AC571A-CDBE-41C4-A12E-A85089D259A6}"/>
              </a:ext>
            </a:extLst>
          </p:cNvPr>
          <p:cNvGrpSpPr/>
          <p:nvPr/>
        </p:nvGrpSpPr>
        <p:grpSpPr>
          <a:xfrm>
            <a:off x="2439239" y="3636348"/>
            <a:ext cx="996346" cy="459575"/>
            <a:chOff x="2731012" y="3473481"/>
            <a:chExt cx="996346" cy="45957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79D4FA8-781B-4ADA-9BF8-7475D72F5874}"/>
                </a:ext>
              </a:extLst>
            </p:cNvPr>
            <p:cNvSpPr/>
            <p:nvPr/>
          </p:nvSpPr>
          <p:spPr>
            <a:xfrm>
              <a:off x="273151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E5AD768-4E6A-424E-9596-A7133BF5C6D9}"/>
                </a:ext>
              </a:extLst>
            </p:cNvPr>
            <p:cNvSpPr/>
            <p:nvPr/>
          </p:nvSpPr>
          <p:spPr>
            <a:xfrm>
              <a:off x="2731012" y="3512209"/>
              <a:ext cx="18473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211CB8-E59F-4C70-B6D1-30D38A1EB259}"/>
              </a:ext>
            </a:extLst>
          </p:cNvPr>
          <p:cNvGrpSpPr/>
          <p:nvPr/>
        </p:nvGrpSpPr>
        <p:grpSpPr>
          <a:xfrm>
            <a:off x="4015558" y="3636348"/>
            <a:ext cx="996346" cy="459575"/>
            <a:chOff x="3953177" y="3473481"/>
            <a:chExt cx="996346" cy="459575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31973E1-8DCB-49A9-A8A8-E27C79D60799}"/>
                </a:ext>
              </a:extLst>
            </p:cNvPr>
            <p:cNvSpPr/>
            <p:nvPr/>
          </p:nvSpPr>
          <p:spPr>
            <a:xfrm>
              <a:off x="3953680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0F4F5A6-2323-44C2-B0D1-535F7EB606FE}"/>
                </a:ext>
              </a:extLst>
            </p:cNvPr>
            <p:cNvSpPr/>
            <p:nvPr/>
          </p:nvSpPr>
          <p:spPr>
            <a:xfrm>
              <a:off x="3953177" y="3512209"/>
              <a:ext cx="18473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FBC8B3-4623-4A84-B802-4E97787ACD59}"/>
              </a:ext>
            </a:extLst>
          </p:cNvPr>
          <p:cNvGrpSpPr/>
          <p:nvPr/>
        </p:nvGrpSpPr>
        <p:grpSpPr>
          <a:xfrm>
            <a:off x="5592381" y="3636348"/>
            <a:ext cx="995843" cy="459575"/>
            <a:chOff x="5739205" y="3473481"/>
            <a:chExt cx="995843" cy="45957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A56941C-D3BD-4274-9EE6-6C725F427467}"/>
                </a:ext>
              </a:extLst>
            </p:cNvPr>
            <p:cNvSpPr/>
            <p:nvPr/>
          </p:nvSpPr>
          <p:spPr>
            <a:xfrm>
              <a:off x="573920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96E6544-7014-4E6E-8381-DD041D49B77E}"/>
                </a:ext>
              </a:extLst>
            </p:cNvPr>
            <p:cNvSpPr/>
            <p:nvPr/>
          </p:nvSpPr>
          <p:spPr>
            <a:xfrm>
              <a:off x="5965737" y="3512209"/>
              <a:ext cx="58862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243</a:t>
              </a:r>
              <a:endParaRPr lang="ko-KR" altLang="en-US" sz="1900" dirty="0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63442B-1F95-4971-873F-BA34D4AA812C}"/>
              </a:ext>
            </a:extLst>
          </p:cNvPr>
          <p:cNvSpPr/>
          <p:nvPr/>
        </p:nvSpPr>
        <p:spPr>
          <a:xfrm>
            <a:off x="1660104" y="2780928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92" name="원호 91">
            <a:extLst>
              <a:ext uri="{FF2B5EF4-FFF2-40B4-BE49-F238E27FC236}">
                <a16:creationId xmlns:a16="http://schemas.microsoft.com/office/drawing/2014/main" id="{180330EC-7D69-449E-B030-6E519AE4C4DA}"/>
              </a:ext>
            </a:extLst>
          </p:cNvPr>
          <p:cNvSpPr/>
          <p:nvPr/>
        </p:nvSpPr>
        <p:spPr bwMode="auto">
          <a:xfrm>
            <a:off x="2284150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7F194DAC-A39F-46D1-8230-BD487545A48D}"/>
              </a:ext>
            </a:extLst>
          </p:cNvPr>
          <p:cNvSpPr/>
          <p:nvPr/>
        </p:nvSpPr>
        <p:spPr bwMode="auto">
          <a:xfrm flipH="1">
            <a:off x="1472848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5AD983-B7A2-4495-AAC3-207EDFE0A4B0}"/>
              </a:ext>
            </a:extLst>
          </p:cNvPr>
          <p:cNvSpPr/>
          <p:nvPr/>
        </p:nvSpPr>
        <p:spPr>
          <a:xfrm>
            <a:off x="1687076" y="3165649"/>
            <a:ext cx="891591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647E8-AFF3-41A1-A6E1-CBF36062247C}"/>
              </a:ext>
            </a:extLst>
          </p:cNvPr>
          <p:cNvSpPr/>
          <p:nvPr/>
        </p:nvSpPr>
        <p:spPr>
          <a:xfrm>
            <a:off x="1916316" y="3177903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96" name="원호 95">
            <a:extLst>
              <a:ext uri="{FF2B5EF4-FFF2-40B4-BE49-F238E27FC236}">
                <a16:creationId xmlns:a16="http://schemas.microsoft.com/office/drawing/2014/main" id="{6B6A1362-C32E-4C50-88D5-CF8B51A1B865}"/>
              </a:ext>
            </a:extLst>
          </p:cNvPr>
          <p:cNvSpPr/>
          <p:nvPr/>
        </p:nvSpPr>
        <p:spPr bwMode="auto">
          <a:xfrm>
            <a:off x="5488506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원호 96">
            <a:extLst>
              <a:ext uri="{FF2B5EF4-FFF2-40B4-BE49-F238E27FC236}">
                <a16:creationId xmlns:a16="http://schemas.microsoft.com/office/drawing/2014/main" id="{B817BC1F-E218-4E06-BF8A-01532A2AB68C}"/>
              </a:ext>
            </a:extLst>
          </p:cNvPr>
          <p:cNvSpPr/>
          <p:nvPr/>
        </p:nvSpPr>
        <p:spPr bwMode="auto">
          <a:xfrm flipH="1">
            <a:off x="4677204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F78EA17-4B9F-41B3-B813-7E2C78332350}"/>
              </a:ext>
            </a:extLst>
          </p:cNvPr>
          <p:cNvSpPr/>
          <p:nvPr/>
        </p:nvSpPr>
        <p:spPr>
          <a:xfrm>
            <a:off x="4891432" y="3165649"/>
            <a:ext cx="891591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BE9249B-B311-4290-A138-DC8A3A62A960}"/>
              </a:ext>
            </a:extLst>
          </p:cNvPr>
          <p:cNvSpPr/>
          <p:nvPr/>
        </p:nvSpPr>
        <p:spPr>
          <a:xfrm>
            <a:off x="5120672" y="3177903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111" name="원호 110">
            <a:extLst>
              <a:ext uri="{FF2B5EF4-FFF2-40B4-BE49-F238E27FC236}">
                <a16:creationId xmlns:a16="http://schemas.microsoft.com/office/drawing/2014/main" id="{ACF6A230-3AD9-4BA4-8B9C-FC7C58311CA9}"/>
              </a:ext>
            </a:extLst>
          </p:cNvPr>
          <p:cNvSpPr/>
          <p:nvPr/>
        </p:nvSpPr>
        <p:spPr bwMode="auto">
          <a:xfrm>
            <a:off x="3900856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원호 111">
            <a:extLst>
              <a:ext uri="{FF2B5EF4-FFF2-40B4-BE49-F238E27FC236}">
                <a16:creationId xmlns:a16="http://schemas.microsoft.com/office/drawing/2014/main" id="{846718C9-44F0-4DAD-8725-A77E9EBBD0DF}"/>
              </a:ext>
            </a:extLst>
          </p:cNvPr>
          <p:cNvSpPr/>
          <p:nvPr/>
        </p:nvSpPr>
        <p:spPr bwMode="auto">
          <a:xfrm flipH="1">
            <a:off x="3089554" y="3366403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0CC19ED-F054-4D28-BD39-2595071CD38C}"/>
              </a:ext>
            </a:extLst>
          </p:cNvPr>
          <p:cNvSpPr/>
          <p:nvPr/>
        </p:nvSpPr>
        <p:spPr>
          <a:xfrm>
            <a:off x="3303782" y="3165649"/>
            <a:ext cx="891591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B77679-DD87-4B98-B820-2921C1CE1553}"/>
              </a:ext>
            </a:extLst>
          </p:cNvPr>
          <p:cNvSpPr/>
          <p:nvPr/>
        </p:nvSpPr>
        <p:spPr>
          <a:xfrm>
            <a:off x="3533022" y="3177903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A084FF-2D5C-4545-9043-38BDCBF28F45}"/>
              </a:ext>
            </a:extLst>
          </p:cNvPr>
          <p:cNvSpPr/>
          <p:nvPr/>
        </p:nvSpPr>
        <p:spPr>
          <a:xfrm>
            <a:off x="3290016" y="2780928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11C2A92-B075-48DB-A699-6A71E9CC7998}"/>
              </a:ext>
            </a:extLst>
          </p:cNvPr>
          <p:cNvSpPr/>
          <p:nvPr/>
        </p:nvSpPr>
        <p:spPr>
          <a:xfrm>
            <a:off x="4919928" y="2780928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7294E4-E42A-4440-9D91-2ED882554830}"/>
              </a:ext>
            </a:extLst>
          </p:cNvPr>
          <p:cNvSpPr/>
          <p:nvPr/>
        </p:nvSpPr>
        <p:spPr>
          <a:xfrm>
            <a:off x="474665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>
            <a:extLst>
              <a:ext uri="{FF2B5EF4-FFF2-40B4-BE49-F238E27FC236}">
                <a16:creationId xmlns:a16="http://schemas.microsoft.com/office/drawing/2014/main" id="{2D3CA677-15B9-4642-B700-77DDAD6A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6ACDA34-FAA5-43BE-8004-C450D463A287}"/>
              </a:ext>
            </a:extLst>
          </p:cNvPr>
          <p:cNvSpPr/>
          <p:nvPr/>
        </p:nvSpPr>
        <p:spPr>
          <a:xfrm>
            <a:off x="589768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0491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suhi_h_0302_02_1213.html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넣으면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분이 지날 때마다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배가 되는 기계가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기계에 어떤 수를 넣었더니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뒤에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구해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191493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070984" y="4676477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5BA209-5C83-4A76-BD59-F0C15328657E}"/>
              </a:ext>
            </a:extLst>
          </p:cNvPr>
          <p:cNvGrpSpPr/>
          <p:nvPr/>
        </p:nvGrpSpPr>
        <p:grpSpPr>
          <a:xfrm>
            <a:off x="6445423" y="1169802"/>
            <a:ext cx="285082" cy="313547"/>
            <a:chOff x="5349188" y="3795043"/>
            <a:chExt cx="285082" cy="31354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112C6893-C667-4564-8881-B910DC323B8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862FCB-BFDB-455A-B7AE-35BBD6D3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4905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294A417F-977D-42DB-9FF9-95B0E556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E70301F7-959A-494E-A4BF-9EAC3FFD510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5F8A6D-1DEB-4F7D-A2C6-B8C1FFE76CD9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8E6D5499-EBBD-4D9C-8D47-60CA581D1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D11D289-DDAE-4133-BF05-E2A32DBC0A3C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C8A631-6FA6-47F7-AD7C-EF97EA36A3FB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CA6A62-FB58-4DA4-B70E-FF01FE1D7CEE}"/>
              </a:ext>
            </a:extLst>
          </p:cNvPr>
          <p:cNvGrpSpPr/>
          <p:nvPr/>
        </p:nvGrpSpPr>
        <p:grpSpPr>
          <a:xfrm>
            <a:off x="863588" y="3581493"/>
            <a:ext cx="1000595" cy="459575"/>
            <a:chOff x="1009744" y="3473481"/>
            <a:chExt cx="1000595" cy="459575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5FD1675D-7AC4-4FE2-AE69-D54636EB945C}"/>
                </a:ext>
              </a:extLst>
            </p:cNvPr>
            <p:cNvSpPr/>
            <p:nvPr/>
          </p:nvSpPr>
          <p:spPr>
            <a:xfrm>
              <a:off x="1010247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0FF3DCF-C67D-4737-8599-90ECA74C9D76}"/>
                </a:ext>
              </a:extLst>
            </p:cNvPr>
            <p:cNvSpPr/>
            <p:nvPr/>
          </p:nvSpPr>
          <p:spPr>
            <a:xfrm>
              <a:off x="1009744" y="3512209"/>
              <a:ext cx="1000595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어떤 수</a:t>
              </a:r>
              <a:endParaRPr lang="ko-KR" altLang="en-US" sz="19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AC571A-CDBE-41C4-A12E-A85089D259A6}"/>
              </a:ext>
            </a:extLst>
          </p:cNvPr>
          <p:cNvGrpSpPr/>
          <p:nvPr/>
        </p:nvGrpSpPr>
        <p:grpSpPr>
          <a:xfrm>
            <a:off x="2439907" y="3581493"/>
            <a:ext cx="996346" cy="459575"/>
            <a:chOff x="2731012" y="3473481"/>
            <a:chExt cx="996346" cy="45957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79D4FA8-781B-4ADA-9BF8-7475D72F5874}"/>
                </a:ext>
              </a:extLst>
            </p:cNvPr>
            <p:cNvSpPr/>
            <p:nvPr/>
          </p:nvSpPr>
          <p:spPr>
            <a:xfrm>
              <a:off x="273151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E5AD768-4E6A-424E-9596-A7133BF5C6D9}"/>
                </a:ext>
              </a:extLst>
            </p:cNvPr>
            <p:cNvSpPr/>
            <p:nvPr/>
          </p:nvSpPr>
          <p:spPr>
            <a:xfrm>
              <a:off x="2731012" y="3512209"/>
              <a:ext cx="18473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211CB8-E59F-4C70-B6D1-30D38A1EB259}"/>
              </a:ext>
            </a:extLst>
          </p:cNvPr>
          <p:cNvGrpSpPr/>
          <p:nvPr/>
        </p:nvGrpSpPr>
        <p:grpSpPr>
          <a:xfrm>
            <a:off x="4016226" y="3581493"/>
            <a:ext cx="996346" cy="459575"/>
            <a:chOff x="3953177" y="3473481"/>
            <a:chExt cx="996346" cy="459575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31973E1-8DCB-49A9-A8A8-E27C79D60799}"/>
                </a:ext>
              </a:extLst>
            </p:cNvPr>
            <p:cNvSpPr/>
            <p:nvPr/>
          </p:nvSpPr>
          <p:spPr>
            <a:xfrm>
              <a:off x="3953680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0F4F5A6-2323-44C2-B0D1-535F7EB606FE}"/>
                </a:ext>
              </a:extLst>
            </p:cNvPr>
            <p:cNvSpPr/>
            <p:nvPr/>
          </p:nvSpPr>
          <p:spPr>
            <a:xfrm>
              <a:off x="3953177" y="3512209"/>
              <a:ext cx="18473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FBC8B3-4623-4A84-B802-4E97787ACD59}"/>
              </a:ext>
            </a:extLst>
          </p:cNvPr>
          <p:cNvGrpSpPr/>
          <p:nvPr/>
        </p:nvGrpSpPr>
        <p:grpSpPr>
          <a:xfrm>
            <a:off x="5592546" y="3581493"/>
            <a:ext cx="996346" cy="459575"/>
            <a:chOff x="5738702" y="3473481"/>
            <a:chExt cx="996346" cy="45957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A56941C-D3BD-4274-9EE6-6C725F427467}"/>
                </a:ext>
              </a:extLst>
            </p:cNvPr>
            <p:cNvSpPr/>
            <p:nvPr/>
          </p:nvSpPr>
          <p:spPr>
            <a:xfrm>
              <a:off x="573920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96E6544-7014-4E6E-8381-DD041D49B77E}"/>
                </a:ext>
              </a:extLst>
            </p:cNvPr>
            <p:cNvSpPr/>
            <p:nvPr/>
          </p:nvSpPr>
          <p:spPr>
            <a:xfrm>
              <a:off x="5738702" y="3512209"/>
              <a:ext cx="58862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243</a:t>
              </a:r>
              <a:endParaRPr lang="ko-KR" altLang="en-US" sz="1900" dirty="0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63442B-1F95-4971-873F-BA34D4AA812C}"/>
              </a:ext>
            </a:extLst>
          </p:cNvPr>
          <p:cNvSpPr/>
          <p:nvPr/>
        </p:nvSpPr>
        <p:spPr>
          <a:xfrm>
            <a:off x="1660772" y="2726073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92" name="원호 91">
            <a:extLst>
              <a:ext uri="{FF2B5EF4-FFF2-40B4-BE49-F238E27FC236}">
                <a16:creationId xmlns:a16="http://schemas.microsoft.com/office/drawing/2014/main" id="{180330EC-7D69-449E-B030-6E519AE4C4DA}"/>
              </a:ext>
            </a:extLst>
          </p:cNvPr>
          <p:cNvSpPr/>
          <p:nvPr/>
        </p:nvSpPr>
        <p:spPr bwMode="auto">
          <a:xfrm>
            <a:off x="2284818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7F194DAC-A39F-46D1-8230-BD487545A48D}"/>
              </a:ext>
            </a:extLst>
          </p:cNvPr>
          <p:cNvSpPr/>
          <p:nvPr/>
        </p:nvSpPr>
        <p:spPr bwMode="auto">
          <a:xfrm flipH="1">
            <a:off x="1473516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5AD983-B7A2-4495-AAC3-207EDFE0A4B0}"/>
              </a:ext>
            </a:extLst>
          </p:cNvPr>
          <p:cNvSpPr/>
          <p:nvPr/>
        </p:nvSpPr>
        <p:spPr>
          <a:xfrm>
            <a:off x="1687744" y="3110794"/>
            <a:ext cx="891591" cy="43457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647E8-AFF3-41A1-A6E1-CBF36062247C}"/>
              </a:ext>
            </a:extLst>
          </p:cNvPr>
          <p:cNvSpPr/>
          <p:nvPr/>
        </p:nvSpPr>
        <p:spPr>
          <a:xfrm>
            <a:off x="1916984" y="3123048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96" name="원호 95">
            <a:extLst>
              <a:ext uri="{FF2B5EF4-FFF2-40B4-BE49-F238E27FC236}">
                <a16:creationId xmlns:a16="http://schemas.microsoft.com/office/drawing/2014/main" id="{6B6A1362-C32E-4C50-88D5-CF8B51A1B865}"/>
              </a:ext>
            </a:extLst>
          </p:cNvPr>
          <p:cNvSpPr/>
          <p:nvPr/>
        </p:nvSpPr>
        <p:spPr bwMode="auto">
          <a:xfrm>
            <a:off x="5489174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원호 96">
            <a:extLst>
              <a:ext uri="{FF2B5EF4-FFF2-40B4-BE49-F238E27FC236}">
                <a16:creationId xmlns:a16="http://schemas.microsoft.com/office/drawing/2014/main" id="{B817BC1F-E218-4E06-BF8A-01532A2AB68C}"/>
              </a:ext>
            </a:extLst>
          </p:cNvPr>
          <p:cNvSpPr/>
          <p:nvPr/>
        </p:nvSpPr>
        <p:spPr bwMode="auto">
          <a:xfrm flipH="1">
            <a:off x="4677872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F78EA17-4B9F-41B3-B813-7E2C78332350}"/>
              </a:ext>
            </a:extLst>
          </p:cNvPr>
          <p:cNvSpPr/>
          <p:nvPr/>
        </p:nvSpPr>
        <p:spPr>
          <a:xfrm>
            <a:off x="4892100" y="3110794"/>
            <a:ext cx="891591" cy="43457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BE9249B-B311-4290-A138-DC8A3A62A960}"/>
              </a:ext>
            </a:extLst>
          </p:cNvPr>
          <p:cNvSpPr/>
          <p:nvPr/>
        </p:nvSpPr>
        <p:spPr>
          <a:xfrm>
            <a:off x="5121340" y="3123048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111" name="원호 110">
            <a:extLst>
              <a:ext uri="{FF2B5EF4-FFF2-40B4-BE49-F238E27FC236}">
                <a16:creationId xmlns:a16="http://schemas.microsoft.com/office/drawing/2014/main" id="{ACF6A230-3AD9-4BA4-8B9C-FC7C58311CA9}"/>
              </a:ext>
            </a:extLst>
          </p:cNvPr>
          <p:cNvSpPr/>
          <p:nvPr/>
        </p:nvSpPr>
        <p:spPr bwMode="auto">
          <a:xfrm>
            <a:off x="3901524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원호 111">
            <a:extLst>
              <a:ext uri="{FF2B5EF4-FFF2-40B4-BE49-F238E27FC236}">
                <a16:creationId xmlns:a16="http://schemas.microsoft.com/office/drawing/2014/main" id="{846718C9-44F0-4DAD-8725-A77E9EBBD0DF}"/>
              </a:ext>
            </a:extLst>
          </p:cNvPr>
          <p:cNvSpPr/>
          <p:nvPr/>
        </p:nvSpPr>
        <p:spPr bwMode="auto">
          <a:xfrm flipH="1">
            <a:off x="3090222" y="3311548"/>
            <a:ext cx="535090" cy="531273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0CC19ED-F054-4D28-BD39-2595071CD38C}"/>
              </a:ext>
            </a:extLst>
          </p:cNvPr>
          <p:cNvSpPr/>
          <p:nvPr/>
        </p:nvSpPr>
        <p:spPr>
          <a:xfrm>
            <a:off x="3304450" y="3110794"/>
            <a:ext cx="891591" cy="43457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B77679-DD87-4B98-B820-2921C1CE1553}"/>
              </a:ext>
            </a:extLst>
          </p:cNvPr>
          <p:cNvSpPr/>
          <p:nvPr/>
        </p:nvSpPr>
        <p:spPr>
          <a:xfrm>
            <a:off x="3533690" y="3123048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A084FF-2D5C-4545-9043-38BDCBF28F45}"/>
              </a:ext>
            </a:extLst>
          </p:cNvPr>
          <p:cNvSpPr/>
          <p:nvPr/>
        </p:nvSpPr>
        <p:spPr>
          <a:xfrm>
            <a:off x="3290684" y="2726073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11C2A92-B075-48DB-A699-6A71E9CC7998}"/>
              </a:ext>
            </a:extLst>
          </p:cNvPr>
          <p:cNvSpPr/>
          <p:nvPr/>
        </p:nvSpPr>
        <p:spPr>
          <a:xfrm>
            <a:off x="4920596" y="2726073"/>
            <a:ext cx="8915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FA7273-210E-4A98-9594-7FA321C0C88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E980AE8-C8AA-4115-B27D-E2AB6EBD5B7A}"/>
              </a:ext>
            </a:extLst>
          </p:cNvPr>
          <p:cNvGrpSpPr/>
          <p:nvPr/>
        </p:nvGrpSpPr>
        <p:grpSpPr>
          <a:xfrm>
            <a:off x="211371" y="2111688"/>
            <a:ext cx="6667165" cy="3125676"/>
            <a:chOff x="211371" y="2111688"/>
            <a:chExt cx="6667165" cy="312567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FE1EC38-98E6-43E3-A14D-4A4598C5836E}"/>
                </a:ext>
              </a:extLst>
            </p:cNvPr>
            <p:cNvSpPr/>
            <p:nvPr/>
          </p:nvSpPr>
          <p:spPr>
            <a:xfrm>
              <a:off x="211371" y="2274978"/>
              <a:ext cx="6667165" cy="27742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모서리가 둥근 직사각형 38">
              <a:extLst>
                <a:ext uri="{FF2B5EF4-FFF2-40B4-BE49-F238E27FC236}">
                  <a16:creationId xmlns:a16="http://schemas.microsoft.com/office/drawing/2014/main" id="{10F3858B-ABBA-4441-B550-0CE2F4557ABC}"/>
                </a:ext>
              </a:extLst>
            </p:cNvPr>
            <p:cNvSpPr/>
            <p:nvPr/>
          </p:nvSpPr>
          <p:spPr>
            <a:xfrm>
              <a:off x="370800" y="21116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4" name="직각 삼각형 123">
              <a:extLst>
                <a:ext uri="{FF2B5EF4-FFF2-40B4-BE49-F238E27FC236}">
                  <a16:creationId xmlns:a16="http://schemas.microsoft.com/office/drawing/2014/main" id="{01965BAE-44A2-480F-A22F-A3291783E0B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17F2ECF-03B2-4AFA-850B-3FC243EEC87E}"/>
              </a:ext>
            </a:extLst>
          </p:cNvPr>
          <p:cNvSpPr txBox="1"/>
          <p:nvPr/>
        </p:nvSpPr>
        <p:spPr>
          <a:xfrm>
            <a:off x="370800" y="2502934"/>
            <a:ext cx="62796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번 곱해서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243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되었으므로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243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으로 나누는 계산을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번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243÷3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81, 81÷3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27,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어떤 수는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7197551-781E-4C40-A52B-6AF218451510}"/>
              </a:ext>
            </a:extLst>
          </p:cNvPr>
          <p:cNvGrpSpPr/>
          <p:nvPr/>
        </p:nvGrpSpPr>
        <p:grpSpPr>
          <a:xfrm>
            <a:off x="820155" y="3852372"/>
            <a:ext cx="830855" cy="459575"/>
            <a:chOff x="1000754" y="3473481"/>
            <a:chExt cx="1005336" cy="459575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1D7A298D-8BF6-4755-9E67-2175E86579C4}"/>
                </a:ext>
              </a:extLst>
            </p:cNvPr>
            <p:cNvSpPr/>
            <p:nvPr/>
          </p:nvSpPr>
          <p:spPr>
            <a:xfrm>
              <a:off x="1010247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F758745-B7C1-49AC-8F6C-0ACF59B74657}"/>
                </a:ext>
              </a:extLst>
            </p:cNvPr>
            <p:cNvSpPr/>
            <p:nvPr/>
          </p:nvSpPr>
          <p:spPr>
            <a:xfrm>
              <a:off x="1000754" y="3539647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어떤 수</a:t>
              </a:r>
              <a:endParaRPr lang="ko-KR" altLang="en-US" sz="1600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B82534F-4803-446A-80CC-92BC044F568D}"/>
              </a:ext>
            </a:extLst>
          </p:cNvPr>
          <p:cNvGrpSpPr/>
          <p:nvPr/>
        </p:nvGrpSpPr>
        <p:grpSpPr>
          <a:xfrm>
            <a:off x="2403903" y="3852372"/>
            <a:ext cx="823426" cy="459575"/>
            <a:chOff x="2731012" y="3473481"/>
            <a:chExt cx="996346" cy="459575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99EBB62-0AF0-45E5-9336-8A844F86D99E}"/>
                </a:ext>
              </a:extLst>
            </p:cNvPr>
            <p:cNvSpPr/>
            <p:nvPr/>
          </p:nvSpPr>
          <p:spPr>
            <a:xfrm>
              <a:off x="273151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E1A7F81-F31C-4336-9452-1E3B948336F2}"/>
                </a:ext>
              </a:extLst>
            </p:cNvPr>
            <p:cNvSpPr/>
            <p:nvPr/>
          </p:nvSpPr>
          <p:spPr>
            <a:xfrm>
              <a:off x="2731012" y="3512209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497C0DF-8936-461A-9248-4F25485F1298}"/>
              </a:ext>
            </a:extLst>
          </p:cNvPr>
          <p:cNvGrpSpPr/>
          <p:nvPr/>
        </p:nvGrpSpPr>
        <p:grpSpPr>
          <a:xfrm>
            <a:off x="3980222" y="3852372"/>
            <a:ext cx="823426" cy="459575"/>
            <a:chOff x="3953177" y="3473481"/>
            <a:chExt cx="996346" cy="459575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EDA61A50-8A55-4A79-A626-C377F64FC281}"/>
                </a:ext>
              </a:extLst>
            </p:cNvPr>
            <p:cNvSpPr/>
            <p:nvPr/>
          </p:nvSpPr>
          <p:spPr>
            <a:xfrm>
              <a:off x="3953680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9147D0F-8A69-4452-BA4F-60A595CBEBE5}"/>
                </a:ext>
              </a:extLst>
            </p:cNvPr>
            <p:cNvSpPr/>
            <p:nvPr/>
          </p:nvSpPr>
          <p:spPr>
            <a:xfrm>
              <a:off x="3953177" y="3512209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1A85531-9292-4EE1-A8EE-67F1C94544BE}"/>
              </a:ext>
            </a:extLst>
          </p:cNvPr>
          <p:cNvGrpSpPr/>
          <p:nvPr/>
        </p:nvGrpSpPr>
        <p:grpSpPr>
          <a:xfrm>
            <a:off x="2610830" y="3852372"/>
            <a:ext cx="3769180" cy="459575"/>
            <a:chOff x="2174340" y="3473481"/>
            <a:chExt cx="4560708" cy="459575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76B7678D-5CFF-4834-8132-72A69C54A8CA}"/>
                </a:ext>
              </a:extLst>
            </p:cNvPr>
            <p:cNvSpPr/>
            <p:nvPr/>
          </p:nvSpPr>
          <p:spPr>
            <a:xfrm>
              <a:off x="5739205" y="3473481"/>
              <a:ext cx="995843" cy="45957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7D45192-6767-483B-ABC4-1D672F1BE96B}"/>
                </a:ext>
              </a:extLst>
            </p:cNvPr>
            <p:cNvSpPr/>
            <p:nvPr/>
          </p:nvSpPr>
          <p:spPr>
            <a:xfrm>
              <a:off x="5948208" y="3539647"/>
              <a:ext cx="5261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243</a:t>
              </a:r>
              <a:endParaRPr lang="ko-KR" altLang="en-US" sz="1600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7E3460D-C8E8-4C02-85DC-4BFDF0340BD8}"/>
                </a:ext>
              </a:extLst>
            </p:cNvPr>
            <p:cNvSpPr/>
            <p:nvPr/>
          </p:nvSpPr>
          <p:spPr>
            <a:xfrm>
              <a:off x="4133606" y="3539647"/>
              <a:ext cx="4988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81</a:t>
              </a:r>
              <a:endParaRPr lang="ko-KR" altLang="en-US" sz="1600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31CEB75-50C0-41F6-9266-36558A8CBD03}"/>
                </a:ext>
              </a:extLst>
            </p:cNvPr>
            <p:cNvSpPr/>
            <p:nvPr/>
          </p:nvSpPr>
          <p:spPr>
            <a:xfrm>
              <a:off x="2174340" y="3539647"/>
              <a:ext cx="4988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600" dirty="0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8891561-C6EF-4CA7-A871-35BD49DA71FD}"/>
              </a:ext>
            </a:extLst>
          </p:cNvPr>
          <p:cNvSpPr/>
          <p:nvPr/>
        </p:nvSpPr>
        <p:spPr>
          <a:xfrm>
            <a:off x="1638843" y="3054442"/>
            <a:ext cx="645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600" dirty="0"/>
          </a:p>
        </p:txBody>
      </p:sp>
      <p:sp>
        <p:nvSpPr>
          <p:cNvPr id="139" name="원호 138">
            <a:extLst>
              <a:ext uri="{FF2B5EF4-FFF2-40B4-BE49-F238E27FC236}">
                <a16:creationId xmlns:a16="http://schemas.microsoft.com/office/drawing/2014/main" id="{F23C30D3-7BC4-4091-8D9E-6E32A2E844B5}"/>
              </a:ext>
            </a:extLst>
          </p:cNvPr>
          <p:cNvSpPr/>
          <p:nvPr/>
        </p:nvSpPr>
        <p:spPr bwMode="auto">
          <a:xfrm>
            <a:off x="2208788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0" name="원호 139">
            <a:extLst>
              <a:ext uri="{FF2B5EF4-FFF2-40B4-BE49-F238E27FC236}">
                <a16:creationId xmlns:a16="http://schemas.microsoft.com/office/drawing/2014/main" id="{E1172D24-0253-4097-896F-FBFF9092D8E6}"/>
              </a:ext>
            </a:extLst>
          </p:cNvPr>
          <p:cNvSpPr/>
          <p:nvPr/>
        </p:nvSpPr>
        <p:spPr bwMode="auto">
          <a:xfrm flipH="1">
            <a:off x="1397486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1AD83E3-7B8D-4B91-B260-A4A6AB82C297}"/>
              </a:ext>
            </a:extLst>
          </p:cNvPr>
          <p:cNvSpPr/>
          <p:nvPr/>
        </p:nvSpPr>
        <p:spPr>
          <a:xfrm>
            <a:off x="1642649" y="3381673"/>
            <a:ext cx="736852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3A57812-9B57-4891-8B77-9D9F83848AC3}"/>
              </a:ext>
            </a:extLst>
          </p:cNvPr>
          <p:cNvSpPr/>
          <p:nvPr/>
        </p:nvSpPr>
        <p:spPr>
          <a:xfrm>
            <a:off x="1799692" y="3414482"/>
            <a:ext cx="36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600" dirty="0"/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737B3CC9-D9BF-4A1A-BE40-1DCA07708D25}"/>
              </a:ext>
            </a:extLst>
          </p:cNvPr>
          <p:cNvSpPr/>
          <p:nvPr/>
        </p:nvSpPr>
        <p:spPr bwMode="auto">
          <a:xfrm>
            <a:off x="5413144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원호 143">
            <a:extLst>
              <a:ext uri="{FF2B5EF4-FFF2-40B4-BE49-F238E27FC236}">
                <a16:creationId xmlns:a16="http://schemas.microsoft.com/office/drawing/2014/main" id="{7104F5C0-2188-48F3-8788-37ADAC75249F}"/>
              </a:ext>
            </a:extLst>
          </p:cNvPr>
          <p:cNvSpPr/>
          <p:nvPr/>
        </p:nvSpPr>
        <p:spPr bwMode="auto">
          <a:xfrm flipH="1">
            <a:off x="4601842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BBCE7C6-B3D9-439D-96A9-F26331ACC07C}"/>
              </a:ext>
            </a:extLst>
          </p:cNvPr>
          <p:cNvSpPr/>
          <p:nvPr/>
        </p:nvSpPr>
        <p:spPr>
          <a:xfrm>
            <a:off x="4847005" y="3381673"/>
            <a:ext cx="736852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86D27F4-F5AB-43AE-A208-0CF2565BF55C}"/>
              </a:ext>
            </a:extLst>
          </p:cNvPr>
          <p:cNvSpPr/>
          <p:nvPr/>
        </p:nvSpPr>
        <p:spPr>
          <a:xfrm>
            <a:off x="5004048" y="3414482"/>
            <a:ext cx="36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600" dirty="0"/>
          </a:p>
        </p:txBody>
      </p:sp>
      <p:sp>
        <p:nvSpPr>
          <p:cNvPr id="147" name="원호 146">
            <a:extLst>
              <a:ext uri="{FF2B5EF4-FFF2-40B4-BE49-F238E27FC236}">
                <a16:creationId xmlns:a16="http://schemas.microsoft.com/office/drawing/2014/main" id="{D4990332-F337-4C36-9D57-3FE3D1AF1133}"/>
              </a:ext>
            </a:extLst>
          </p:cNvPr>
          <p:cNvSpPr/>
          <p:nvPr/>
        </p:nvSpPr>
        <p:spPr bwMode="auto">
          <a:xfrm>
            <a:off x="3825494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8" name="원호 147">
            <a:extLst>
              <a:ext uri="{FF2B5EF4-FFF2-40B4-BE49-F238E27FC236}">
                <a16:creationId xmlns:a16="http://schemas.microsoft.com/office/drawing/2014/main" id="{2798A72C-97BD-4E0B-8883-373CA413EF3C}"/>
              </a:ext>
            </a:extLst>
          </p:cNvPr>
          <p:cNvSpPr/>
          <p:nvPr/>
        </p:nvSpPr>
        <p:spPr bwMode="auto">
          <a:xfrm flipH="1">
            <a:off x="3014192" y="3582427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43811A3-6BBC-40AA-8F7A-B40D01B07275}"/>
              </a:ext>
            </a:extLst>
          </p:cNvPr>
          <p:cNvSpPr/>
          <p:nvPr/>
        </p:nvSpPr>
        <p:spPr>
          <a:xfrm>
            <a:off x="3259355" y="3381673"/>
            <a:ext cx="736852" cy="434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2652637-C5B4-4CB5-9653-41FBA88BF93B}"/>
              </a:ext>
            </a:extLst>
          </p:cNvPr>
          <p:cNvSpPr/>
          <p:nvPr/>
        </p:nvSpPr>
        <p:spPr>
          <a:xfrm>
            <a:off x="3416398" y="3414482"/>
            <a:ext cx="36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6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4A54A2B-79A8-4F13-8CEC-52B860D4F76B}"/>
              </a:ext>
            </a:extLst>
          </p:cNvPr>
          <p:cNvSpPr/>
          <p:nvPr/>
        </p:nvSpPr>
        <p:spPr>
          <a:xfrm>
            <a:off x="3268755" y="3054442"/>
            <a:ext cx="645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6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0AF9FF9-5DD4-4F03-BDD0-13B642BEF48D}"/>
              </a:ext>
            </a:extLst>
          </p:cNvPr>
          <p:cNvSpPr/>
          <p:nvPr/>
        </p:nvSpPr>
        <p:spPr>
          <a:xfrm>
            <a:off x="4898667" y="3054442"/>
            <a:ext cx="645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 뒤</a:t>
            </a:r>
            <a:endParaRPr lang="ko-KR" altLang="en-US" sz="1600" dirty="0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067FC8C0-643A-49AE-9B88-0631D12BAD23}"/>
              </a:ext>
            </a:extLst>
          </p:cNvPr>
          <p:cNvSpPr/>
          <p:nvPr/>
        </p:nvSpPr>
        <p:spPr bwMode="auto">
          <a:xfrm flipV="1">
            <a:off x="5384569" y="4041068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2A8F3E2D-BEE5-448A-9B17-FFE6C45D566A}"/>
              </a:ext>
            </a:extLst>
          </p:cNvPr>
          <p:cNvSpPr/>
          <p:nvPr/>
        </p:nvSpPr>
        <p:spPr bwMode="auto">
          <a:xfrm flipH="1" flipV="1">
            <a:off x="4620892" y="4050593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9205C45-BA35-481C-B1AE-9A6FF10E6FF4}"/>
              </a:ext>
            </a:extLst>
          </p:cNvPr>
          <p:cNvSpPr/>
          <p:nvPr/>
        </p:nvSpPr>
        <p:spPr>
          <a:xfrm>
            <a:off x="4847005" y="4318886"/>
            <a:ext cx="736852" cy="4345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1008DB-EC08-46C3-B8AE-5F291705FA25}"/>
              </a:ext>
            </a:extLst>
          </p:cNvPr>
          <p:cNvSpPr/>
          <p:nvPr/>
        </p:nvSpPr>
        <p:spPr>
          <a:xfrm>
            <a:off x="5029350" y="4365104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÷3</a:t>
            </a:r>
            <a:endParaRPr lang="ko-KR" altLang="en-US" sz="1600" dirty="0"/>
          </a:p>
        </p:txBody>
      </p:sp>
      <p:sp>
        <p:nvSpPr>
          <p:cNvPr id="170" name="원호 169">
            <a:extLst>
              <a:ext uri="{FF2B5EF4-FFF2-40B4-BE49-F238E27FC236}">
                <a16:creationId xmlns:a16="http://schemas.microsoft.com/office/drawing/2014/main" id="{83D35DB3-4337-41B8-BCA6-B07291228FF4}"/>
              </a:ext>
            </a:extLst>
          </p:cNvPr>
          <p:cNvSpPr/>
          <p:nvPr/>
        </p:nvSpPr>
        <p:spPr bwMode="auto">
          <a:xfrm flipV="1">
            <a:off x="3826802" y="4050593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1" name="원호 170">
            <a:extLst>
              <a:ext uri="{FF2B5EF4-FFF2-40B4-BE49-F238E27FC236}">
                <a16:creationId xmlns:a16="http://schemas.microsoft.com/office/drawing/2014/main" id="{420377D6-084F-4A8D-8A5C-D8ABD3783092}"/>
              </a:ext>
            </a:extLst>
          </p:cNvPr>
          <p:cNvSpPr/>
          <p:nvPr/>
        </p:nvSpPr>
        <p:spPr bwMode="auto">
          <a:xfrm flipH="1" flipV="1">
            <a:off x="3063125" y="4050593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3C3B9086-90B2-4826-8687-132844106616}"/>
              </a:ext>
            </a:extLst>
          </p:cNvPr>
          <p:cNvSpPr/>
          <p:nvPr/>
        </p:nvSpPr>
        <p:spPr>
          <a:xfrm>
            <a:off x="3289238" y="4318886"/>
            <a:ext cx="736852" cy="4345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94B9322-A66B-402F-A45B-7981442B0809}"/>
              </a:ext>
            </a:extLst>
          </p:cNvPr>
          <p:cNvSpPr/>
          <p:nvPr/>
        </p:nvSpPr>
        <p:spPr>
          <a:xfrm>
            <a:off x="3471583" y="4365104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÷3</a:t>
            </a:r>
            <a:endParaRPr lang="ko-KR" altLang="en-US" sz="1600" dirty="0"/>
          </a:p>
        </p:txBody>
      </p:sp>
      <p:sp>
        <p:nvSpPr>
          <p:cNvPr id="174" name="원호 173">
            <a:extLst>
              <a:ext uri="{FF2B5EF4-FFF2-40B4-BE49-F238E27FC236}">
                <a16:creationId xmlns:a16="http://schemas.microsoft.com/office/drawing/2014/main" id="{689B4C57-A53C-4B08-A974-AE5B34705D8D}"/>
              </a:ext>
            </a:extLst>
          </p:cNvPr>
          <p:cNvSpPr/>
          <p:nvPr/>
        </p:nvSpPr>
        <p:spPr bwMode="auto">
          <a:xfrm flipV="1">
            <a:off x="2155488" y="4050593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원호 174">
            <a:extLst>
              <a:ext uri="{FF2B5EF4-FFF2-40B4-BE49-F238E27FC236}">
                <a16:creationId xmlns:a16="http://schemas.microsoft.com/office/drawing/2014/main" id="{7FA827E7-1936-4A1D-A5E0-ADFB60BF1B81}"/>
              </a:ext>
            </a:extLst>
          </p:cNvPr>
          <p:cNvSpPr/>
          <p:nvPr/>
        </p:nvSpPr>
        <p:spPr bwMode="auto">
          <a:xfrm flipH="1" flipV="1">
            <a:off x="1391811" y="4050593"/>
            <a:ext cx="442223" cy="531273"/>
          </a:xfrm>
          <a:prstGeom prst="arc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1E5E817E-266B-4274-ACC1-E17F8A60C441}"/>
              </a:ext>
            </a:extLst>
          </p:cNvPr>
          <p:cNvSpPr/>
          <p:nvPr/>
        </p:nvSpPr>
        <p:spPr>
          <a:xfrm>
            <a:off x="1617924" y="4318886"/>
            <a:ext cx="736852" cy="4345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B3655D4-77BC-4AB4-8AFC-60B843AE412F}"/>
              </a:ext>
            </a:extLst>
          </p:cNvPr>
          <p:cNvSpPr/>
          <p:nvPr/>
        </p:nvSpPr>
        <p:spPr>
          <a:xfrm>
            <a:off x="1800269" y="4365104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÷3</a:t>
            </a:r>
            <a:endParaRPr lang="ko-KR" altLang="en-US" sz="1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33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우주는 각자 가지고 있는 숫자 카드를 한 번씩만 사용하여 몫이 가장 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나눗셈을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나눗셈을 만든 친구의 이름을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475632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059832" y="4401108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247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4548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FC54FF6-52C3-448A-BB6B-F4DD1FA1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783638-6370-4A97-8DAD-33FF3A371344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21C720A-A617-4CC6-BBC1-EEC66EFD15F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ED029719-0998-4119-A1E3-1A8986AEE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FD63AB7-0EB4-4211-A21A-858D247E79E6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7AE1F4-5037-4625-A172-35F3DABE6ECE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59612"/>
              </p:ext>
            </p:extLst>
          </p:nvPr>
        </p:nvGraphicFramePr>
        <p:xfrm>
          <a:off x="115384" y="6129300"/>
          <a:ext cx="6832880" cy="6096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7" y="2852936"/>
            <a:ext cx="6391120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071699" y="3114899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90040" y="3114898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1609751" y="296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4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우주는 각자 가지고 있는 숫자 카드를 한 번씩만 사용하여 몫이 가장 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나눗셈을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나눗셈을 만든 친구의 이름을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475632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070984" y="4676477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636B33-3E15-4D74-A7FC-10DF844AF239}"/>
              </a:ext>
            </a:extLst>
          </p:cNvPr>
          <p:cNvGrpSpPr/>
          <p:nvPr/>
        </p:nvGrpSpPr>
        <p:grpSpPr>
          <a:xfrm>
            <a:off x="6682093" y="1169802"/>
            <a:ext cx="344949" cy="567463"/>
            <a:chOff x="5319255" y="3795043"/>
            <a:chExt cx="344949" cy="567463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A45889A3-E2C4-4B99-ACD1-0B1EE45A6AA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4453E-67B1-4D60-A71F-68B3C154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255" y="3795043"/>
              <a:ext cx="344949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247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4548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FC54FF6-52C3-448A-BB6B-F4DD1FA1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DA783638-6370-4A97-8DAD-33FF3A371344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21C720A-A617-4CC6-BBC1-EEC66EFD15F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ED029719-0998-4119-A1E3-1A8986AEE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FD63AB7-0EB4-4211-A21A-858D247E79E6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7AE1F4-5037-4625-A172-35F3DABE6ECE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7" name="Picture 4" descr="D:\[초등] 교과학습\2021년 1학기\수학 SB캡쳐\신규-준기(12),슬기(34)_1.jpg">
            <a:extLst>
              <a:ext uri="{FF2B5EF4-FFF2-40B4-BE49-F238E27FC236}">
                <a16:creationId xmlns:a16="http://schemas.microsoft.com/office/drawing/2014/main" id="{6A423A03-F5FF-454C-8B04-D5954505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071642"/>
            <a:ext cx="673100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D:\[초등] 교과학습\2021년 1학기\수학 SB캡쳐\신규-도영_1.jpg">
            <a:extLst>
              <a:ext uri="{FF2B5EF4-FFF2-40B4-BE49-F238E27FC236}">
                <a16:creationId xmlns:a16="http://schemas.microsoft.com/office/drawing/2014/main" id="{D9DEA680-5260-4B09-AA93-408A87FA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0" y="3123217"/>
            <a:ext cx="6651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28">
            <a:extLst>
              <a:ext uri="{FF2B5EF4-FFF2-40B4-BE49-F238E27FC236}">
                <a16:creationId xmlns:a16="http://schemas.microsoft.com/office/drawing/2014/main" id="{94EB2C78-F36B-4052-9B22-EFDFACF02DE6}"/>
              </a:ext>
            </a:extLst>
          </p:cNvPr>
          <p:cNvSpPr/>
          <p:nvPr/>
        </p:nvSpPr>
        <p:spPr>
          <a:xfrm>
            <a:off x="3743908" y="3730455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83" name="모서리가 둥근 직사각형 28">
            <a:extLst>
              <a:ext uri="{FF2B5EF4-FFF2-40B4-BE49-F238E27FC236}">
                <a16:creationId xmlns:a16="http://schemas.microsoft.com/office/drawing/2014/main" id="{61E83961-7ABC-4E3C-BFD3-DCC0D867FB08}"/>
              </a:ext>
            </a:extLst>
          </p:cNvPr>
          <p:cNvSpPr/>
          <p:nvPr/>
        </p:nvSpPr>
        <p:spPr>
          <a:xfrm>
            <a:off x="647564" y="3736706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F45583-AD42-45D4-AD3E-8748EFC354CD}"/>
              </a:ext>
            </a:extLst>
          </p:cNvPr>
          <p:cNvSpPr/>
          <p:nvPr/>
        </p:nvSpPr>
        <p:spPr>
          <a:xfrm>
            <a:off x="1403648" y="3164017"/>
            <a:ext cx="2257451" cy="81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82D667D-55DF-47BA-8315-6F34959A9CBD}"/>
              </a:ext>
            </a:extLst>
          </p:cNvPr>
          <p:cNvSpPr/>
          <p:nvPr/>
        </p:nvSpPr>
        <p:spPr>
          <a:xfrm>
            <a:off x="4512624" y="3164017"/>
            <a:ext cx="2257451" cy="81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887C93-99AC-42FB-A914-00C825FEEF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053" y="3270265"/>
            <a:ext cx="2170500" cy="586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9BECA-5B77-4D1E-88E3-AA14F4A8C5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1337" y="3262627"/>
            <a:ext cx="2121615" cy="5817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88720CC-1ECF-4210-AF8B-C00BE031BE3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35A4081-8145-4789-BA5A-36695AC71A37}"/>
              </a:ext>
            </a:extLst>
          </p:cNvPr>
          <p:cNvGrpSpPr/>
          <p:nvPr/>
        </p:nvGrpSpPr>
        <p:grpSpPr>
          <a:xfrm>
            <a:off x="211371" y="3025524"/>
            <a:ext cx="6667165" cy="2211840"/>
            <a:chOff x="211371" y="3025524"/>
            <a:chExt cx="6667165" cy="221184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D9B04-BAE4-4AB2-B28D-B949F59B0F4F}"/>
                </a:ext>
              </a:extLst>
            </p:cNvPr>
            <p:cNvSpPr/>
            <p:nvPr/>
          </p:nvSpPr>
          <p:spPr>
            <a:xfrm>
              <a:off x="211371" y="3164017"/>
              <a:ext cx="6667165" cy="1885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38">
              <a:extLst>
                <a:ext uri="{FF2B5EF4-FFF2-40B4-BE49-F238E27FC236}">
                  <a16:creationId xmlns:a16="http://schemas.microsoft.com/office/drawing/2014/main" id="{6D77F96B-531A-4B44-96C3-5E0012AC2548}"/>
                </a:ext>
              </a:extLst>
            </p:cNvPr>
            <p:cNvSpPr/>
            <p:nvPr/>
          </p:nvSpPr>
          <p:spPr>
            <a:xfrm>
              <a:off x="370800" y="30255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8DE205B9-8662-4274-9A36-3EF8482D43F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BE617A-27F6-4731-9F22-E51B57610E61}"/>
                </a:ext>
              </a:extLst>
            </p:cNvPr>
            <p:cNvSpPr txBox="1"/>
            <p:nvPr/>
          </p:nvSpPr>
          <p:spPr>
            <a:xfrm>
              <a:off x="323528" y="3392996"/>
              <a:ext cx="639927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은하와 우주가 가지고 있는 숫자 카드로 몫이 가장 큰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세 자리 수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)÷(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자리 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의 나눗셈을 만들어 계산하면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은하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875÷2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437···1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986÷3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328···2</a:t>
              </a:r>
            </a:p>
            <a:p>
              <a:pPr marL="180000"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  몫이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더 큰 나눗셈을 만든 친구는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은하입니다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9" name="Picture 20">
            <a:extLst>
              <a:ext uri="{FF2B5EF4-FFF2-40B4-BE49-F238E27FC236}">
                <a16:creationId xmlns:a16="http://schemas.microsoft.com/office/drawing/2014/main" id="{3E9DC25D-CF1D-4B52-A283-B3EDC113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413029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45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0FFE26-4A94-4D83-BA94-8CF656E1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97" y="1988840"/>
            <a:ext cx="4325215" cy="295641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식을 확인한 것인지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737206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700143" y="236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76E535-28AC-46F4-A1D4-56DF9DC03D31}"/>
              </a:ext>
            </a:extLst>
          </p:cNvPr>
          <p:cNvSpPr/>
          <p:nvPr/>
        </p:nvSpPr>
        <p:spPr>
          <a:xfrm>
            <a:off x="1259632" y="2096852"/>
            <a:ext cx="1584176" cy="11927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1533292" y="4630363"/>
            <a:ext cx="676257" cy="537565"/>
            <a:chOff x="5937225" y="1660849"/>
            <a:chExt cx="676257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93722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4560137" y="5237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671800" y="5167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45889A3-E2C4-4B99-ACD1-0B1EE45A6AA7}"/>
              </a:ext>
            </a:extLst>
          </p:cNvPr>
          <p:cNvSpPr/>
          <p:nvPr/>
        </p:nvSpPr>
        <p:spPr>
          <a:xfrm>
            <a:off x="6480212" y="12313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5058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7123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0AA8E2-23E5-4769-954F-605220A6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093" y="1169711"/>
            <a:ext cx="344949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8F626222-3483-4407-9DDC-393CB04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8BBD94A-4CC9-4387-8FCF-0A5EE515DA4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4F6EA42-6B3F-4BB3-B323-ADE65D918DE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A90BC4D-793F-4AD3-89F7-73EAC1FB1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0664B14-3B72-45D9-ADA8-B56C3A760A7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E7C0FF-16B3-405B-BA3F-EB36336C1BB0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12">
            <a:extLst>
              <a:ext uri="{FF2B5EF4-FFF2-40B4-BE49-F238E27FC236}">
                <a16:creationId xmlns:a16="http://schemas.microsoft.com/office/drawing/2014/main" id="{44402E42-82AC-4D2F-9C17-4E1ED19D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6248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934318-6141-45F1-A449-C0A5E7E8124F}"/>
              </a:ext>
            </a:extLst>
          </p:cNvPr>
          <p:cNvSpPr/>
          <p:nvPr/>
        </p:nvSpPr>
        <p:spPr>
          <a:xfrm>
            <a:off x="2879812" y="2672916"/>
            <a:ext cx="1873395" cy="10633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6704A1-BE1E-420C-A947-AC95562A816F}"/>
              </a:ext>
            </a:extLst>
          </p:cNvPr>
          <p:cNvSpPr/>
          <p:nvPr/>
        </p:nvSpPr>
        <p:spPr>
          <a:xfrm>
            <a:off x="2852806" y="2675980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</a:t>
            </a:r>
            <a:endParaRPr lang="ko-KR" altLang="en-US" sz="1900" dirty="0"/>
          </a:p>
        </p:txBody>
      </p:sp>
      <p:pic>
        <p:nvPicPr>
          <p:cNvPr id="81" name="Picture 20">
            <a:extLst>
              <a:ext uri="{FF2B5EF4-FFF2-40B4-BE49-F238E27FC236}">
                <a16:creationId xmlns:a16="http://schemas.microsoft.com/office/drawing/2014/main" id="{17EAB567-DB05-443E-A4D1-A3E6FB17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5974" y="3088576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9279754-CBDF-4403-A3B8-57936398F1CC}"/>
              </a:ext>
            </a:extLst>
          </p:cNvPr>
          <p:cNvSpPr/>
          <p:nvPr/>
        </p:nvSpPr>
        <p:spPr>
          <a:xfrm>
            <a:off x="3550796" y="3404319"/>
            <a:ext cx="13452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900" dirty="0"/>
          </a:p>
        </p:txBody>
      </p:sp>
      <p:pic>
        <p:nvPicPr>
          <p:cNvPr id="84" name="Picture 20">
            <a:extLst>
              <a:ext uri="{FF2B5EF4-FFF2-40B4-BE49-F238E27FC236}">
                <a16:creationId xmlns:a16="http://schemas.microsoft.com/office/drawing/2014/main" id="{D6681DE3-7F7F-4B51-8DFA-C57CBB98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02" y="4838852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6C21CC-4DBC-4FD6-9992-D05C343021F7}"/>
              </a:ext>
            </a:extLst>
          </p:cNvPr>
          <p:cNvSpPr/>
          <p:nvPr/>
        </p:nvSpPr>
        <p:spPr>
          <a:xfrm>
            <a:off x="2015716" y="4797152"/>
            <a:ext cx="102784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7···</a:t>
            </a:r>
            <a:endParaRPr lang="ko-KR" altLang="en-US" sz="19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90AC2D-272C-44ED-AF3D-896114A11DCA}"/>
              </a:ext>
            </a:extLst>
          </p:cNvPr>
          <p:cNvGrpSpPr/>
          <p:nvPr/>
        </p:nvGrpSpPr>
        <p:grpSpPr>
          <a:xfrm>
            <a:off x="2951820" y="4630363"/>
            <a:ext cx="676257" cy="537565"/>
            <a:chOff x="5937225" y="1660849"/>
            <a:chExt cx="676257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8BB795A-CCAE-4FB6-9580-3EAEE2B8B61C}"/>
                </a:ext>
              </a:extLst>
            </p:cNvPr>
            <p:cNvSpPr/>
            <p:nvPr/>
          </p:nvSpPr>
          <p:spPr bwMode="auto">
            <a:xfrm>
              <a:off x="593722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EE6F2DF-01F8-4AB7-87A9-24B507029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C2B14A1-139D-44A9-86EA-4682F94B15FE}"/>
              </a:ext>
            </a:extLst>
          </p:cNvPr>
          <p:cNvSpPr/>
          <p:nvPr/>
        </p:nvSpPr>
        <p:spPr>
          <a:xfrm>
            <a:off x="3383868" y="4797152"/>
            <a:ext cx="269657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확인한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996681" y="2024843"/>
            <a:ext cx="1883131" cy="1299033"/>
          </a:xfrm>
          <a:prstGeom prst="wedgeRoundRectCallout">
            <a:avLst>
              <a:gd name="adj1" fmla="val 17856"/>
              <a:gd name="adj2" fmla="val 6145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이건 나눗셈을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계산하고 계산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맞는지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확인한 식이야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3867962" y="3055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958359" y="463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26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91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D70FFE26-4A94-4D83-BA94-8CF656E1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97" y="1988840"/>
            <a:ext cx="4325215" cy="2956419"/>
          </a:xfrm>
          <a:prstGeom prst="rect">
            <a:avLst/>
          </a:prstGeom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id="{E576E535-28AC-46F4-A1D4-56DF9DC03D31}"/>
              </a:ext>
            </a:extLst>
          </p:cNvPr>
          <p:cNvSpPr/>
          <p:nvPr/>
        </p:nvSpPr>
        <p:spPr>
          <a:xfrm>
            <a:off x="1259632" y="2096852"/>
            <a:ext cx="1584176" cy="119274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1533292" y="4630363"/>
            <a:ext cx="676257" cy="537565"/>
            <a:chOff x="5937225" y="1660849"/>
            <a:chExt cx="676257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93722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6" name="Picture 6">
            <a:extLst>
              <a:ext uri="{FF2B5EF4-FFF2-40B4-BE49-F238E27FC236}">
                <a16:creationId xmlns:a16="http://schemas.microsoft.com/office/drawing/2014/main" id="{8F626222-3483-4407-9DDC-393CB04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8BBD94A-4CC9-4387-8FCF-0A5EE515DA4D}"/>
              </a:ext>
            </a:extLst>
          </p:cNvPr>
          <p:cNvGrpSpPr/>
          <p:nvPr/>
        </p:nvGrpSpPr>
        <p:grpSpPr>
          <a:xfrm>
            <a:off x="249900" y="1597805"/>
            <a:ext cx="492523" cy="383782"/>
            <a:chOff x="3889472" y="4631433"/>
            <a:chExt cx="492523" cy="38378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4F6EA42-6B3F-4BB3-B323-ADE65D918DED}"/>
                </a:ext>
              </a:extLst>
            </p:cNvPr>
            <p:cNvGrpSpPr/>
            <p:nvPr/>
          </p:nvGrpSpPr>
          <p:grpSpPr>
            <a:xfrm>
              <a:off x="3927772" y="4631433"/>
              <a:ext cx="383782" cy="383782"/>
              <a:chOff x="3237929" y="4227718"/>
              <a:chExt cx="1763468" cy="1763468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7A90BC4D-793F-4AD3-89F7-73EAC1FB1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929" y="4227718"/>
                <a:ext cx="1763468" cy="1763468"/>
              </a:xfrm>
              <a:prstGeom prst="rect">
                <a:avLst/>
              </a:prstGeom>
            </p:spPr>
          </p:pic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0664B14-3B72-45D9-ADA8-B56C3A760A7A}"/>
                  </a:ext>
                </a:extLst>
              </p:cNvPr>
              <p:cNvSpPr/>
              <p:nvPr/>
            </p:nvSpPr>
            <p:spPr>
              <a:xfrm>
                <a:off x="3699466" y="4653136"/>
                <a:ext cx="872534" cy="888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E7C0FF-16B3-405B-BA3F-EB36336C1BB0}"/>
                </a:ext>
              </a:extLst>
            </p:cNvPr>
            <p:cNvSpPr txBox="1"/>
            <p:nvPr/>
          </p:nvSpPr>
          <p:spPr>
            <a:xfrm>
              <a:off x="3889472" y="4653136"/>
              <a:ext cx="492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B934318-6141-45F1-A449-C0A5E7E8124F}"/>
              </a:ext>
            </a:extLst>
          </p:cNvPr>
          <p:cNvSpPr/>
          <p:nvPr/>
        </p:nvSpPr>
        <p:spPr>
          <a:xfrm>
            <a:off x="2879812" y="2672916"/>
            <a:ext cx="1873395" cy="10633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66704A1-BE1E-420C-A947-AC95562A816F}"/>
              </a:ext>
            </a:extLst>
          </p:cNvPr>
          <p:cNvSpPr/>
          <p:nvPr/>
        </p:nvSpPr>
        <p:spPr>
          <a:xfrm>
            <a:off x="2852806" y="2675980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</a:t>
            </a:r>
            <a:endParaRPr lang="ko-KR" altLang="en-US" sz="1900" dirty="0"/>
          </a:p>
        </p:txBody>
      </p:sp>
      <p:pic>
        <p:nvPicPr>
          <p:cNvPr id="127" name="Picture 20">
            <a:extLst>
              <a:ext uri="{FF2B5EF4-FFF2-40B4-BE49-F238E27FC236}">
                <a16:creationId xmlns:a16="http://schemas.microsoft.com/office/drawing/2014/main" id="{D6681DE3-7F7F-4B51-8DFA-C57CBB98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02" y="4838852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06C21CC-4DBC-4FD6-9992-D05C343021F7}"/>
              </a:ext>
            </a:extLst>
          </p:cNvPr>
          <p:cNvSpPr/>
          <p:nvPr/>
        </p:nvSpPr>
        <p:spPr>
          <a:xfrm>
            <a:off x="2015716" y="4797152"/>
            <a:ext cx="102784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7···</a:t>
            </a:r>
            <a:endParaRPr lang="ko-KR" altLang="en-US" sz="19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E90AC2D-272C-44ED-AF3D-896114A11DCA}"/>
              </a:ext>
            </a:extLst>
          </p:cNvPr>
          <p:cNvGrpSpPr/>
          <p:nvPr/>
        </p:nvGrpSpPr>
        <p:grpSpPr>
          <a:xfrm>
            <a:off x="2951820" y="4630363"/>
            <a:ext cx="676257" cy="537565"/>
            <a:chOff x="5937225" y="1660849"/>
            <a:chExt cx="676257" cy="53756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8BB795A-CCAE-4FB6-9580-3EAEE2B8B61C}"/>
                </a:ext>
              </a:extLst>
            </p:cNvPr>
            <p:cNvSpPr/>
            <p:nvPr/>
          </p:nvSpPr>
          <p:spPr bwMode="auto">
            <a:xfrm>
              <a:off x="593722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AEE6F2DF-01F8-4AB7-87A9-24B507029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C2B14A1-139D-44A9-86EA-4682F94B15FE}"/>
              </a:ext>
            </a:extLst>
          </p:cNvPr>
          <p:cNvSpPr/>
          <p:nvPr/>
        </p:nvSpPr>
        <p:spPr>
          <a:xfrm>
            <a:off x="3383868" y="4797152"/>
            <a:ext cx="269657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확인한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133" name="모서리가 둥근 사각형 설명선 132"/>
          <p:cNvSpPr/>
          <p:nvPr/>
        </p:nvSpPr>
        <p:spPr>
          <a:xfrm>
            <a:off x="996681" y="2024843"/>
            <a:ext cx="1883131" cy="1299033"/>
          </a:xfrm>
          <a:prstGeom prst="wedgeRoundRectCallout">
            <a:avLst>
              <a:gd name="adj1" fmla="val 17856"/>
              <a:gd name="adj2" fmla="val 6145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이건 나눗셈을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계산하고 계산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맞는지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확인한 식이야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958359" y="463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6737206" y="122358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39E7F-4802-469E-BD53-EBF16CC34DAF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8E7AB4C-2089-45B6-BEFD-9B433133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EAD7BD27-FB81-4017-A641-B86B0459EF99}"/>
              </a:ext>
            </a:extLst>
          </p:cNvPr>
          <p:cNvSpPr/>
          <p:nvPr/>
        </p:nvSpPr>
        <p:spPr>
          <a:xfrm>
            <a:off x="5400092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70D98AF-40B2-4D6B-BFE5-0C47309200B1}"/>
              </a:ext>
            </a:extLst>
          </p:cNvPr>
          <p:cNvSpPr/>
          <p:nvPr/>
        </p:nvSpPr>
        <p:spPr>
          <a:xfrm>
            <a:off x="5688974" y="12235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D08F9F9-E681-4FDF-A619-8B2D83F9E782}"/>
              </a:ext>
            </a:extLst>
          </p:cNvPr>
          <p:cNvSpPr/>
          <p:nvPr/>
        </p:nvSpPr>
        <p:spPr>
          <a:xfrm>
            <a:off x="5941795" y="12110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112C6893-C667-4564-8881-B910DC323B8B}"/>
              </a:ext>
            </a:extLst>
          </p:cNvPr>
          <p:cNvSpPr/>
          <p:nvPr/>
        </p:nvSpPr>
        <p:spPr>
          <a:xfrm>
            <a:off x="6208713" y="122373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45889A3-E2C4-4B99-ACD1-0B1EE45A6AA7}"/>
              </a:ext>
            </a:extLst>
          </p:cNvPr>
          <p:cNvSpPr/>
          <p:nvPr/>
        </p:nvSpPr>
        <p:spPr>
          <a:xfrm>
            <a:off x="6480212" y="123132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F6DCC-5E80-4A70-8081-2E5ACFF4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76" y="113788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C7670-7348-4B2E-AC47-C094C418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54" y="115862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56927B-0E36-433B-B008-02DF72D7E520}"/>
              </a:ext>
            </a:extLst>
          </p:cNvPr>
          <p:cNvGrpSpPr/>
          <p:nvPr/>
        </p:nvGrpSpPr>
        <p:grpSpPr>
          <a:xfrm>
            <a:off x="4328465" y="1169802"/>
            <a:ext cx="1346154" cy="346249"/>
            <a:chOff x="4328465" y="1169802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4328465" y="1169802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92687" y="1169802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56675" y="1169802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22934" y="1169802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47CE3C-72A3-433E-BB64-C22AF75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537" y="1169802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DF279E2-271D-45B3-A9CD-A6E28C40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164" y="115058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86AD02-9EF2-49A6-9CE9-75BAF4D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423" y="117123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0AA8E2-23E5-4769-954F-605220A6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093" y="1169711"/>
            <a:ext cx="344949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3B108B-D368-4AD0-B2C4-33E5BD0EA4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A34AA68-83BF-48FF-8A8E-B53553523ECD}"/>
              </a:ext>
            </a:extLst>
          </p:cNvPr>
          <p:cNvGrpSpPr/>
          <p:nvPr/>
        </p:nvGrpSpPr>
        <p:grpSpPr>
          <a:xfrm>
            <a:off x="211371" y="3897052"/>
            <a:ext cx="6667165" cy="1340312"/>
            <a:chOff x="211371" y="3897052"/>
            <a:chExt cx="6667165" cy="13403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8D35E96-64FC-4A8C-9995-64D0BF046B84}"/>
                </a:ext>
              </a:extLst>
            </p:cNvPr>
            <p:cNvSpPr/>
            <p:nvPr/>
          </p:nvSpPr>
          <p:spPr>
            <a:xfrm>
              <a:off x="211371" y="4055279"/>
              <a:ext cx="6667165" cy="9939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BFE87AC1-E758-4062-AEC8-5441ACB4BB0D}"/>
                </a:ext>
              </a:extLst>
            </p:cNvPr>
            <p:cNvSpPr/>
            <p:nvPr/>
          </p:nvSpPr>
          <p:spPr>
            <a:xfrm>
              <a:off x="370800" y="389705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BE06C235-C037-4F06-A99B-A17A965A2F5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AACE991-A06F-41E4-8DE8-913C828DFD77}"/>
                </a:ext>
              </a:extLst>
            </p:cNvPr>
            <p:cNvSpPr txBox="1"/>
            <p:nvPr/>
          </p:nvSpPr>
          <p:spPr>
            <a:xfrm>
              <a:off x="370800" y="4320389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나누는 수에 몫을 곱하고 나머지를 더하면 나누어지는 수가 되어야 하므로 확인한 식은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61÷8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···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식을 확인한 것인지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44402E42-82AC-4D2F-9C17-4E1ED19D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6248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0">
            <a:extLst>
              <a:ext uri="{FF2B5EF4-FFF2-40B4-BE49-F238E27FC236}">
                <a16:creationId xmlns:a16="http://schemas.microsoft.com/office/drawing/2014/main" id="{17EAB567-DB05-443E-A4D1-A3E6FB17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5974" y="3088576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279754-CBDF-4403-A3B8-57936398F1CC}"/>
              </a:ext>
            </a:extLst>
          </p:cNvPr>
          <p:cNvSpPr/>
          <p:nvPr/>
        </p:nvSpPr>
        <p:spPr>
          <a:xfrm>
            <a:off x="3550796" y="3404319"/>
            <a:ext cx="13452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597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2\ops\2\images\2_9\2_9_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60948"/>
            <a:ext cx="4434936" cy="11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것에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59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2_9_1_01.png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4" name="Picture 5">
            <a:extLst>
              <a:ext uri="{FF2B5EF4-FFF2-40B4-BE49-F238E27FC236}">
                <a16:creationId xmlns:a16="http://schemas.microsoft.com/office/drawing/2014/main" id="{777CCCA7-88AD-46B0-A4C4-F7B5C400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6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004161" y="3381011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88÷8</a:t>
            </a:r>
            <a:endParaRPr lang="ko-KR" altLang="en-US" sz="19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3FEC7-85AC-4FD4-AD1D-02F0FD8D3BB9}"/>
              </a:ext>
            </a:extLst>
          </p:cNvPr>
          <p:cNvSpPr/>
          <p:nvPr/>
        </p:nvSpPr>
        <p:spPr>
          <a:xfrm>
            <a:off x="4486407" y="3381011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72÷6</a:t>
            </a:r>
            <a:endParaRPr lang="ko-KR" altLang="en-US" sz="19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AD11FF3-6CE1-46E3-BDC5-F892A5FE724B}"/>
              </a:ext>
            </a:extLst>
          </p:cNvPr>
          <p:cNvSpPr/>
          <p:nvPr/>
        </p:nvSpPr>
        <p:spPr>
          <a:xfrm>
            <a:off x="2172491" y="1369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529644" y="3241551"/>
            <a:ext cx="663640" cy="663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14203" y="3272999"/>
            <a:ext cx="580156" cy="580156"/>
            <a:chOff x="2875720" y="4365104"/>
            <a:chExt cx="580156" cy="580156"/>
          </a:xfrm>
        </p:grpSpPr>
        <p:cxnSp>
          <p:nvCxnSpPr>
            <p:cNvPr id="6" name="직선 연결선 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1715717" y="3026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것에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C4C8C3F-CAE7-4175-B6DA-421730B3E74A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E7242762-B81C-44AC-832C-66A25F27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004F69-94BE-4BEA-87C9-328EA3A1870B}"/>
              </a:ext>
            </a:extLst>
          </p:cNvPr>
          <p:cNvGrpSpPr/>
          <p:nvPr/>
        </p:nvGrpSpPr>
        <p:grpSpPr>
          <a:xfrm>
            <a:off x="4337300" y="1169802"/>
            <a:ext cx="1346154" cy="346249"/>
            <a:chOff x="5068335" y="3762000"/>
            <a:chExt cx="1346154" cy="3462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CCFE9C-B828-4282-AE06-35BBDB3698F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6DA9BAAF-9BCD-4220-88FA-94B9CCA4DFF3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C5CBDD-5D78-44DA-91F4-69D872BB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35713C-A86D-4152-8A0F-3313D00A7419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4C4578E1-C05B-41DF-894E-C1E386B772F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155235-91B2-432B-AAD6-B79374A6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0C2900F-D3F5-417C-B7EE-B3048ADB8939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7D5A3863-F9AA-41C8-9D43-1FFA15B0A84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328E6F-1EB3-4F53-B5A7-71B87319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C515FA-8D74-4E23-8821-B29BA720C2CA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B2A9356D-2D00-49CC-BE69-085BE4622D0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7BB1D-98D9-4EDD-87E5-5F0D55CCC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7E6B2F5-B998-4961-9F79-652B404A7D4D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197D439A-3B08-499F-98C3-B50EB07169F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DDD513-4DE0-438E-ABA3-A93A9192E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6586EB-9672-46F8-89A6-5884F18EE87E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44" name="그룹 43"/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9FA4914E-35D7-4DD1-9698-7C4CA42F1BEA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60" name="순서도: 대체 처리 59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56" name="순서도: 대체 처리 55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54" name="순서도: 대체 처리 53"/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9404F3-5786-4D8B-B3C8-6330CB9A9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E12321-4B8B-4530-89C2-063515BA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4" name="Picture 5">
            <a:extLst>
              <a:ext uri="{FF2B5EF4-FFF2-40B4-BE49-F238E27FC236}">
                <a16:creationId xmlns:a16="http://schemas.microsoft.com/office/drawing/2014/main" id="{777CCCA7-88AD-46B0-A4C4-F7B5C400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6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333999-8842-4C4F-BEA3-265E80CF1F6F}"/>
              </a:ext>
            </a:extLst>
          </p:cNvPr>
          <p:cNvSpPr/>
          <p:nvPr/>
        </p:nvSpPr>
        <p:spPr>
          <a:xfrm>
            <a:off x="1043608" y="2420888"/>
            <a:ext cx="1764196" cy="81416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B1E9898-6952-47A1-9E7D-F858EB0D4ECC}"/>
              </a:ext>
            </a:extLst>
          </p:cNvPr>
          <p:cNvSpPr/>
          <p:nvPr/>
        </p:nvSpPr>
        <p:spPr>
          <a:xfrm>
            <a:off x="4427984" y="2384884"/>
            <a:ext cx="1764196" cy="81416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3FEC7-85AC-4FD4-AD1D-02F0FD8D3BB9}"/>
              </a:ext>
            </a:extLst>
          </p:cNvPr>
          <p:cNvSpPr/>
          <p:nvPr/>
        </p:nvSpPr>
        <p:spPr>
          <a:xfrm>
            <a:off x="4930010" y="2600908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72÷6</a:t>
            </a:r>
            <a:endParaRPr lang="ko-KR" altLang="en-US" sz="1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628BE9-7275-4A74-9572-BBDD383026B5}"/>
              </a:ext>
            </a:extLst>
          </p:cNvPr>
          <p:cNvSpPr txBox="1"/>
          <p:nvPr/>
        </p:nvSpPr>
        <p:spPr>
          <a:xfrm>
            <a:off x="4762003" y="3345958"/>
            <a:ext cx="1096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5">
            <a:extLst>
              <a:ext uri="{FF2B5EF4-FFF2-40B4-BE49-F238E27FC236}">
                <a16:creationId xmlns:a16="http://schemas.microsoft.com/office/drawing/2014/main" id="{07C582C5-3FCE-4421-9E30-D2949B56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64" y="3337204"/>
            <a:ext cx="456570" cy="44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41D640C-7A29-4223-A7C8-16955FB814B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4720CA9-7A20-4383-AE9D-335566724EF7}"/>
              </a:ext>
            </a:extLst>
          </p:cNvPr>
          <p:cNvGrpSpPr/>
          <p:nvPr/>
        </p:nvGrpSpPr>
        <p:grpSpPr>
          <a:xfrm>
            <a:off x="211371" y="1752872"/>
            <a:ext cx="6667165" cy="3484492"/>
            <a:chOff x="211371" y="1752872"/>
            <a:chExt cx="6667165" cy="348449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A9A51E-0986-4E89-9A26-5EF834A64ACE}"/>
                </a:ext>
              </a:extLst>
            </p:cNvPr>
            <p:cNvSpPr/>
            <p:nvPr/>
          </p:nvSpPr>
          <p:spPr>
            <a:xfrm>
              <a:off x="211371" y="1890367"/>
              <a:ext cx="6667165" cy="31588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B3CBD21C-B278-47CB-8769-74530A506968}"/>
                </a:ext>
              </a:extLst>
            </p:cNvPr>
            <p:cNvSpPr/>
            <p:nvPr/>
          </p:nvSpPr>
          <p:spPr>
            <a:xfrm>
              <a:off x="370800" y="17528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EF6AEC68-B3D7-4DD2-A1B2-66BEB9ECD75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885E1005-2E9C-4FBD-8450-4B1A02FBC50B}"/>
                </a:ext>
              </a:extLst>
            </p:cNvPr>
            <p:cNvSpPr txBox="1"/>
            <p:nvPr/>
          </p:nvSpPr>
          <p:spPr>
            <a:xfrm>
              <a:off x="796740" y="4557085"/>
              <a:ext cx="57310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몫이 더 큰 것은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72÷6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/>
            </a:p>
          </p:txBody>
        </p:sp>
      </p:grpSp>
      <p:pic>
        <p:nvPicPr>
          <p:cNvPr id="95" name="Picture 20">
            <a:extLst>
              <a:ext uri="{FF2B5EF4-FFF2-40B4-BE49-F238E27FC236}">
                <a16:creationId xmlns:a16="http://schemas.microsoft.com/office/drawing/2014/main" id="{72EEA59A-D4C2-4A86-962C-A9701D05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2" y="4602535"/>
            <a:ext cx="276948" cy="24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55781"/>
              </p:ext>
            </p:extLst>
          </p:nvPr>
        </p:nvGraphicFramePr>
        <p:xfrm>
          <a:off x="1347465" y="2240868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원호 99"/>
          <p:cNvSpPr/>
          <p:nvPr/>
        </p:nvSpPr>
        <p:spPr bwMode="auto">
          <a:xfrm rot="4173300">
            <a:off x="1311250" y="250857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5412"/>
              </p:ext>
            </p:extLst>
          </p:nvPr>
        </p:nvGraphicFramePr>
        <p:xfrm>
          <a:off x="3857975" y="2240868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원호 104"/>
          <p:cNvSpPr/>
          <p:nvPr/>
        </p:nvSpPr>
        <p:spPr bwMode="auto">
          <a:xfrm rot="4173300">
            <a:off x="3821760" y="250857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7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양파 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양파를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가진다면 한 명이 양파를 몇 개씩 가지게 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4905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타원 98"/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CF2EAB7-86E9-4EBE-B117-D44DDACBBDFC}"/>
              </a:ext>
            </a:extLst>
          </p:cNvPr>
          <p:cNvSpPr/>
          <p:nvPr/>
        </p:nvSpPr>
        <p:spPr>
          <a:xfrm>
            <a:off x="5043195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61CF3D-7FCC-4C68-BC4D-36C3B14A008E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367868AE-BEFC-4B9E-855E-51D2879B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F6EDD2-3126-4483-B0A9-7EE14F864532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7C5039-F318-4594-A7F4-01CA56F90588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A76D8AB6-F7C3-4270-80E1-021180F574BF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9C0A8A7E-C525-4D88-8859-4D5A73C69D9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1DA9B11-06DF-4CA9-9A62-0AA59B76D775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10" name="순서도: 대체 처리 109">
                  <a:extLst>
                    <a:ext uri="{FF2B5EF4-FFF2-40B4-BE49-F238E27FC236}">
                      <a16:creationId xmlns:a16="http://schemas.microsoft.com/office/drawing/2014/main" id="{7C6208CD-87F7-4BC5-B0D4-9B8DB0A9F9B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01ED6A-62B6-4814-AB11-04C750391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472842-070B-4689-966B-1906086DD278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08" name="순서도: 대체 처리 107">
                  <a:extLst>
                    <a:ext uri="{FF2B5EF4-FFF2-40B4-BE49-F238E27FC236}">
                      <a16:creationId xmlns:a16="http://schemas.microsoft.com/office/drawing/2014/main" id="{B6B1A31B-D017-42E8-8039-A46BF17DADA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E3C737-EAAA-4240-A32B-D33BE0E9C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88D909-2F8C-4646-8A68-1E672740CD2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102" name="순서도: 대체 처리 101">
                  <a:extLst>
                    <a:ext uri="{FF2B5EF4-FFF2-40B4-BE49-F238E27FC236}">
                      <a16:creationId xmlns:a16="http://schemas.microsoft.com/office/drawing/2014/main" id="{9E668409-83F6-4613-8838-9A24B0543D95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A855215-BECC-41EC-BCE8-86DF1815F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42C015-A469-4E66-ADB5-3FFD05BE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422FC-DA17-4E06-AF7E-E35B87F3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2" name="Picture 12">
            <a:extLst>
              <a:ext uri="{FF2B5EF4-FFF2-40B4-BE49-F238E27FC236}">
                <a16:creationId xmlns:a16="http://schemas.microsoft.com/office/drawing/2014/main" id="{567DEC69-DC92-456F-B1A5-18A48F7F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A12497A-08AD-4E21-8A4E-FFF9FF433FEB}"/>
              </a:ext>
            </a:extLst>
          </p:cNvPr>
          <p:cNvSpPr txBox="1"/>
          <p:nvPr/>
        </p:nvSpPr>
        <p:spPr>
          <a:xfrm>
            <a:off x="3176779" y="2812866"/>
            <a:ext cx="7450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463EB20F-DE50-4005-9F65-13C38DD8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63" y="2671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24905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61CF3D-7FCC-4C68-BC4D-36C3B14A008E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367868AE-BEFC-4B9E-855E-51D2879B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F6EDD2-3126-4483-B0A9-7EE14F864532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7C5039-F318-4594-A7F4-01CA56F90588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A76D8AB6-F7C3-4270-80E1-021180F574BF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9C0A8A7E-C525-4D88-8859-4D5A73C69D9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1DA9B11-06DF-4CA9-9A62-0AA59B76D775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10" name="순서도: 대체 처리 109">
                  <a:extLst>
                    <a:ext uri="{FF2B5EF4-FFF2-40B4-BE49-F238E27FC236}">
                      <a16:creationId xmlns:a16="http://schemas.microsoft.com/office/drawing/2014/main" id="{7C6208CD-87F7-4BC5-B0D4-9B8DB0A9F9B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501ED6A-62B6-4814-AB11-04C750391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472842-070B-4689-966B-1906086DD278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108" name="순서도: 대체 처리 107">
                  <a:extLst>
                    <a:ext uri="{FF2B5EF4-FFF2-40B4-BE49-F238E27FC236}">
                      <a16:creationId xmlns:a16="http://schemas.microsoft.com/office/drawing/2014/main" id="{B6B1A31B-D017-42E8-8039-A46BF17DADA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E3C737-EAAA-4240-A32B-D33BE0E9C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E88D909-2F8C-4646-8A68-1E672740CD2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102" name="순서도: 대체 처리 101">
                  <a:extLst>
                    <a:ext uri="{FF2B5EF4-FFF2-40B4-BE49-F238E27FC236}">
                      <a16:creationId xmlns:a16="http://schemas.microsoft.com/office/drawing/2014/main" id="{9E668409-83F6-4613-8838-9A24B0543D95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A855215-BECC-41EC-BCE8-86DF1815F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42C015-A469-4E66-ADB5-3FFD05BE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422FC-DA17-4E06-AF7E-E35B87F3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2" name="Picture 12">
            <a:extLst>
              <a:ext uri="{FF2B5EF4-FFF2-40B4-BE49-F238E27FC236}">
                <a16:creationId xmlns:a16="http://schemas.microsoft.com/office/drawing/2014/main" id="{567DEC69-DC92-456F-B1A5-18A48F7F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16D7B99-339D-464A-9124-4E5E4F86193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CB11D3E-6A77-4198-959D-0707CE446C45}"/>
              </a:ext>
            </a:extLst>
          </p:cNvPr>
          <p:cNvGrpSpPr/>
          <p:nvPr/>
        </p:nvGrpSpPr>
        <p:grpSpPr>
          <a:xfrm>
            <a:off x="211371" y="3688781"/>
            <a:ext cx="6667165" cy="1548583"/>
            <a:chOff x="211371" y="3688781"/>
            <a:chExt cx="6667165" cy="154858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A0F53CB-701C-4DCD-8AD8-DEDA4F43FD35}"/>
                </a:ext>
              </a:extLst>
            </p:cNvPr>
            <p:cNvSpPr/>
            <p:nvPr/>
          </p:nvSpPr>
          <p:spPr>
            <a:xfrm>
              <a:off x="211371" y="3856067"/>
              <a:ext cx="6667165" cy="1193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F15FE931-CDA2-4636-BA79-8A3CF311543F}"/>
                </a:ext>
              </a:extLst>
            </p:cNvPr>
            <p:cNvSpPr/>
            <p:nvPr/>
          </p:nvSpPr>
          <p:spPr>
            <a:xfrm>
              <a:off x="370800" y="36887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E1287889-A3D8-40CA-BAC9-D694D6DDB26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F2D7B22-6E33-43D0-92AE-9016065B2CC9}"/>
                </a:ext>
              </a:extLst>
            </p:cNvPr>
            <p:cNvSpPr txBox="1"/>
            <p:nvPr/>
          </p:nvSpPr>
          <p:spPr>
            <a:xfrm>
              <a:off x="370800" y="4129109"/>
              <a:ext cx="63562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양파의 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10×6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	</a:t>
              </a:r>
            </a:p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양파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명이 똑같이 나누어 가지면 한 명이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가지게 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A12497A-08AD-4E21-8A4E-FFF9FF433FEB}"/>
              </a:ext>
            </a:extLst>
          </p:cNvPr>
          <p:cNvSpPr txBox="1"/>
          <p:nvPr/>
        </p:nvSpPr>
        <p:spPr>
          <a:xfrm>
            <a:off x="3176779" y="2812866"/>
            <a:ext cx="7450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463EB20F-DE50-4005-9F65-13C38DD8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63" y="2671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5" y="422108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6946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32383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양파 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양파를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가진다면 한 명이 양파를 몇 개씩 가지게 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71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383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인형을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인형은 몇 개인지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299827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3C9672-6E87-4F67-8682-5F69F16B3604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16BE46-BAE6-41CB-97B5-0105AFA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93E520-398A-48CA-BC5A-8B24F29B84A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938E4CC-D1FB-41CF-B38A-01323F74E33D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42A71417-25A8-4CAD-AEB0-A45545F4BD1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0C99044C-4FCE-4A0C-88BE-104E428EAFA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386EC54-D0D7-449B-8609-45D751E0161D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92" name="순서도: 대체 처리 91">
                  <a:extLst>
                    <a:ext uri="{FF2B5EF4-FFF2-40B4-BE49-F238E27FC236}">
                      <a16:creationId xmlns:a16="http://schemas.microsoft.com/office/drawing/2014/main" id="{9303B4DB-3998-4594-A868-2A91A2C04AFF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7AF137-D182-42EB-B53E-8939D91AB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81E03BA-DA69-4A3C-84CC-0867328DC00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9" name="순서도: 대체 처리 88">
                  <a:extLst>
                    <a:ext uri="{FF2B5EF4-FFF2-40B4-BE49-F238E27FC236}">
                      <a16:creationId xmlns:a16="http://schemas.microsoft.com/office/drawing/2014/main" id="{6DEE87C0-EA09-43A6-B31B-6B677147A7D1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AB5556-6836-4662-8E08-AEA09E218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A65D1D7-0FB8-4BD6-86A1-3AD14693638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7" name="순서도: 대체 처리 86">
                  <a:extLst>
                    <a:ext uri="{FF2B5EF4-FFF2-40B4-BE49-F238E27FC236}">
                      <a16:creationId xmlns:a16="http://schemas.microsoft.com/office/drawing/2014/main" id="{62317E09-FE67-4001-ACBB-CFBC0AA58EA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2E25E65-21E3-4362-AA9D-BBDC4EB61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7069F-4A98-4E77-80C1-E0D99CF4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C2CDB3-E144-462D-AD02-8AC59F92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4" name="Picture 12">
            <a:extLst>
              <a:ext uri="{FF2B5EF4-FFF2-40B4-BE49-F238E27FC236}">
                <a16:creationId xmlns:a16="http://schemas.microsoft.com/office/drawing/2014/main" id="{BD838690-552B-4A45-98C0-2AAC801B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2326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F3E7B8-CFE9-415F-A3CF-51A496020954}"/>
              </a:ext>
            </a:extLst>
          </p:cNvPr>
          <p:cNvSpPr/>
          <p:nvPr/>
        </p:nvSpPr>
        <p:spPr>
          <a:xfrm>
            <a:off x="1617856" y="3214458"/>
            <a:ext cx="3854244" cy="115823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161C0B02-76B0-426E-8C4C-090783EAF339}"/>
              </a:ext>
            </a:extLst>
          </p:cNvPr>
          <p:cNvSpPr txBox="1"/>
          <p:nvPr/>
        </p:nvSpPr>
        <p:spPr>
          <a:xfrm>
            <a:off x="1801342" y="3285219"/>
            <a:ext cx="352821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인형을 모두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명이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인형은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613240-DDD3-44A4-ACAF-21CD1E9C08A9}"/>
              </a:ext>
            </a:extLst>
          </p:cNvPr>
          <p:cNvSpPr txBox="1"/>
          <p:nvPr/>
        </p:nvSpPr>
        <p:spPr>
          <a:xfrm>
            <a:off x="3145762" y="3318404"/>
            <a:ext cx="3377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A50F26-0F4A-414C-823B-59E3919E8C92}"/>
              </a:ext>
            </a:extLst>
          </p:cNvPr>
          <p:cNvSpPr txBox="1"/>
          <p:nvPr/>
        </p:nvSpPr>
        <p:spPr>
          <a:xfrm>
            <a:off x="3179475" y="3796208"/>
            <a:ext cx="327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6">
            <a:extLst>
              <a:ext uri="{FF2B5EF4-FFF2-40B4-BE49-F238E27FC236}">
                <a16:creationId xmlns:a16="http://schemas.microsoft.com/office/drawing/2014/main" id="{34ABE814-3C3D-4A87-BDC4-F35CBCF7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8E13D59-6421-412D-B9B8-7423956CA12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5B94F5F-C7C5-4525-9A02-001E4FCAF375}"/>
              </a:ext>
            </a:extLst>
          </p:cNvPr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FE2DCFA-37A9-4E31-8CCA-63A789AF4F31}"/>
              </a:ext>
            </a:extLst>
          </p:cNvPr>
          <p:cNvSpPr/>
          <p:nvPr/>
        </p:nvSpPr>
        <p:spPr>
          <a:xfrm>
            <a:off x="5043195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Picture 12">
            <a:extLst>
              <a:ext uri="{FF2B5EF4-FFF2-40B4-BE49-F238E27FC236}">
                <a16:creationId xmlns:a16="http://schemas.microsoft.com/office/drawing/2014/main" id="{9E0A014A-7327-4F4A-A96A-49A7CB89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254" y="3102057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919" y="361177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299827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3C9672-6E87-4F67-8682-5F69F16B3604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16BE46-BAE6-41CB-97B5-0105AFA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93E520-398A-48CA-BC5A-8B24F29B84AF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938E4CC-D1FB-41CF-B38A-01323F74E33D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42A71417-25A8-4CAD-AEB0-A45545F4BD1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0C99044C-4FCE-4A0C-88BE-104E428EAFA2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386EC54-D0D7-449B-8609-45D751E0161D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92" name="순서도: 대체 처리 91">
                  <a:extLst>
                    <a:ext uri="{FF2B5EF4-FFF2-40B4-BE49-F238E27FC236}">
                      <a16:creationId xmlns:a16="http://schemas.microsoft.com/office/drawing/2014/main" id="{9303B4DB-3998-4594-A868-2A91A2C04AFF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7AF137-D182-42EB-B53E-8939D91AB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81E03BA-DA69-4A3C-84CC-0867328DC00E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9" name="순서도: 대체 처리 88">
                  <a:extLst>
                    <a:ext uri="{FF2B5EF4-FFF2-40B4-BE49-F238E27FC236}">
                      <a16:creationId xmlns:a16="http://schemas.microsoft.com/office/drawing/2014/main" id="{6DEE87C0-EA09-43A6-B31B-6B677147A7D1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AB5556-6836-4662-8E08-AEA09E218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A65D1D7-0FB8-4BD6-86A1-3AD14693638D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7" name="순서도: 대체 처리 86">
                  <a:extLst>
                    <a:ext uri="{FF2B5EF4-FFF2-40B4-BE49-F238E27FC236}">
                      <a16:creationId xmlns:a16="http://schemas.microsoft.com/office/drawing/2014/main" id="{62317E09-FE67-4001-ACBB-CFBC0AA58EA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2E25E65-21E3-4362-AA9D-BBDC4EB61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7069F-4A98-4E77-80C1-E0D99CF4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C2CDB3-E144-462D-AD02-8AC59F92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26" name="Picture 6">
            <a:extLst>
              <a:ext uri="{FF2B5EF4-FFF2-40B4-BE49-F238E27FC236}">
                <a16:creationId xmlns:a16="http://schemas.microsoft.com/office/drawing/2014/main" id="{34ABE814-3C3D-4A87-BDC4-F35CBCF7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2">
            <a:extLst>
              <a:ext uri="{FF2B5EF4-FFF2-40B4-BE49-F238E27FC236}">
                <a16:creationId xmlns:a16="http://schemas.microsoft.com/office/drawing/2014/main" id="{9E0A014A-7327-4F4A-A96A-49A7CB89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0F69B4B-2939-4478-B1EC-30DAF5B5420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E20812-73D4-4969-93D6-C17DC4FFE13D}"/>
              </a:ext>
            </a:extLst>
          </p:cNvPr>
          <p:cNvGrpSpPr/>
          <p:nvPr/>
        </p:nvGrpSpPr>
        <p:grpSpPr>
          <a:xfrm>
            <a:off x="211371" y="4255775"/>
            <a:ext cx="6667165" cy="981589"/>
            <a:chOff x="211371" y="4255775"/>
            <a:chExt cx="6667165" cy="98158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301A89-61C0-457E-85DD-EFC691A91133}"/>
                </a:ext>
              </a:extLst>
            </p:cNvPr>
            <p:cNvSpPr/>
            <p:nvPr/>
          </p:nvSpPr>
          <p:spPr>
            <a:xfrm>
              <a:off x="211371" y="4417793"/>
              <a:ext cx="6667165" cy="6314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94B69D80-157A-4123-BC2B-EECC07AECE64}"/>
                </a:ext>
              </a:extLst>
            </p:cNvPr>
            <p:cNvSpPr/>
            <p:nvPr/>
          </p:nvSpPr>
          <p:spPr>
            <a:xfrm>
              <a:off x="370800" y="425577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8973E4D8-A64A-42CB-8CDB-1E8648A6409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09A25E-B7DD-49B4-B8CA-3FD657347AA8}"/>
                </a:ext>
              </a:extLst>
            </p:cNvPr>
            <p:cNvSpPr txBox="1"/>
            <p:nvPr/>
          </p:nvSpPr>
          <p:spPr>
            <a:xfrm>
              <a:off x="370800" y="4616649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66÷9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인형을 모두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명이 받을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수 있고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남는 인형은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644499" y="1604119"/>
            <a:ext cx="632383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인형을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인형은 몇 개인지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BD838690-552B-4A45-98C0-2AAC801B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2326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사각형: 둥근 모서리 2">
            <a:extLst>
              <a:ext uri="{FF2B5EF4-FFF2-40B4-BE49-F238E27FC236}">
                <a16:creationId xmlns:a16="http://schemas.microsoft.com/office/drawing/2014/main" id="{D9F3E7B8-CFE9-415F-A3CF-51A496020954}"/>
              </a:ext>
            </a:extLst>
          </p:cNvPr>
          <p:cNvSpPr/>
          <p:nvPr/>
        </p:nvSpPr>
        <p:spPr>
          <a:xfrm>
            <a:off x="1617856" y="3214458"/>
            <a:ext cx="3854244" cy="115823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161C0B02-76B0-426E-8C4C-090783EAF339}"/>
              </a:ext>
            </a:extLst>
          </p:cNvPr>
          <p:cNvSpPr txBox="1"/>
          <p:nvPr/>
        </p:nvSpPr>
        <p:spPr>
          <a:xfrm>
            <a:off x="1801342" y="3285219"/>
            <a:ext cx="352821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인형을 모두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명이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인형은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613240-DDD3-44A4-ACAF-21CD1E9C08A9}"/>
              </a:ext>
            </a:extLst>
          </p:cNvPr>
          <p:cNvSpPr txBox="1"/>
          <p:nvPr/>
        </p:nvSpPr>
        <p:spPr>
          <a:xfrm>
            <a:off x="3145762" y="3318404"/>
            <a:ext cx="3377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A50F26-0F4A-414C-823B-59E3919E8C92}"/>
              </a:ext>
            </a:extLst>
          </p:cNvPr>
          <p:cNvSpPr txBox="1"/>
          <p:nvPr/>
        </p:nvSpPr>
        <p:spPr>
          <a:xfrm>
            <a:off x="3179475" y="3796208"/>
            <a:ext cx="327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7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39" y="2992860"/>
            <a:ext cx="5033734" cy="158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0256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계산 결과를 바르게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302939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239852" y="4763643"/>
            <a:ext cx="1064969" cy="537565"/>
            <a:chOff x="5620521" y="1660849"/>
            <a:chExt cx="1064969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620521" y="1833284"/>
              <a:ext cx="7992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달이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549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모서리가 둥근 직사각형 29">
            <a:extLst>
              <a:ext uri="{FF2B5EF4-FFF2-40B4-BE49-F238E27FC236}">
                <a16:creationId xmlns:a16="http://schemas.microsoft.com/office/drawing/2014/main" id="{56CDED6C-25FC-4830-B990-FAFCD3B289B8}"/>
              </a:ext>
            </a:extLst>
          </p:cNvPr>
          <p:cNvSpPr/>
          <p:nvPr/>
        </p:nvSpPr>
        <p:spPr>
          <a:xfrm>
            <a:off x="755576" y="2092760"/>
            <a:ext cx="1570275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작구나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89FE69C5-138C-4D69-B839-FC1C77B922FE}"/>
              </a:ext>
            </a:extLst>
          </p:cNvPr>
          <p:cNvSpPr/>
          <p:nvPr/>
        </p:nvSpPr>
        <p:spPr>
          <a:xfrm flipV="1">
            <a:off x="1655224" y="285944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2477041" y="2092760"/>
            <a:ext cx="2299040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나누어떨어지네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flipV="1">
            <a:off x="3596876" y="2859446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230E2B-336B-4D59-80A2-2AD7962A83AD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suhi_h_0302_02_1213html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E10B6061-C38A-4EE1-8396-D422D343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5904BF8-EF17-44C1-BC41-3563E15FB5D0}"/>
              </a:ext>
            </a:extLst>
          </p:cNvPr>
          <p:cNvGrpSpPr/>
          <p:nvPr/>
        </p:nvGrpSpPr>
        <p:grpSpPr>
          <a:xfrm>
            <a:off x="5650954" y="1169802"/>
            <a:ext cx="1376088" cy="567463"/>
            <a:chOff x="5650954" y="1169802"/>
            <a:chExt cx="1376088" cy="56746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78D8FE4-5999-44FC-8CB0-610D7709DAAB}"/>
                </a:ext>
              </a:extLst>
            </p:cNvPr>
            <p:cNvGrpSpPr/>
            <p:nvPr/>
          </p:nvGrpSpPr>
          <p:grpSpPr>
            <a:xfrm>
              <a:off x="5667357" y="1169802"/>
              <a:ext cx="1359685" cy="567463"/>
              <a:chOff x="5084738" y="3762000"/>
              <a:chExt cx="1359685" cy="567463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8B49DB98-8A43-4095-A252-2E0422E15838}"/>
                  </a:ext>
                </a:extLst>
              </p:cNvPr>
              <p:cNvSpPr/>
              <p:nvPr/>
            </p:nvSpPr>
            <p:spPr>
              <a:xfrm>
                <a:off x="5084738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1BF68DCA-1040-4E6F-AFB3-92F12F7191BE}"/>
                  </a:ext>
                </a:extLst>
              </p:cNvPr>
              <p:cNvSpPr/>
              <p:nvPr/>
            </p:nvSpPr>
            <p:spPr>
              <a:xfrm>
                <a:off x="5347612" y="3815779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1F6060-73AE-4A59-897A-C24512A393DF}"/>
                  </a:ext>
                </a:extLst>
              </p:cNvPr>
              <p:cNvGrpSpPr/>
              <p:nvPr/>
            </p:nvGrpSpPr>
            <p:grpSpPr>
              <a:xfrm>
                <a:off x="5596545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6" name="순서도: 대체 처리 85">
                  <a:extLst>
                    <a:ext uri="{FF2B5EF4-FFF2-40B4-BE49-F238E27FC236}">
                      <a16:creationId xmlns:a16="http://schemas.microsoft.com/office/drawing/2014/main" id="{CDDD4F7E-5892-49B6-8A23-13D08FD51DC0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8B533F1-CBD5-40D2-B850-47561A258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A64FBF7-C104-40FD-B3C3-C0D290416560}"/>
                  </a:ext>
                </a:extLst>
              </p:cNvPr>
              <p:cNvGrpSpPr/>
              <p:nvPr/>
            </p:nvGrpSpPr>
            <p:grpSpPr>
              <a:xfrm>
                <a:off x="5862804" y="3762000"/>
                <a:ext cx="285082" cy="313547"/>
                <a:chOff x="5349188" y="3795043"/>
                <a:chExt cx="285082" cy="313547"/>
              </a:xfrm>
            </p:grpSpPr>
            <p:sp>
              <p:nvSpPr>
                <p:cNvPr id="84" name="순서도: 대체 처리 83">
                  <a:extLst>
                    <a:ext uri="{FF2B5EF4-FFF2-40B4-BE49-F238E27FC236}">
                      <a16:creationId xmlns:a16="http://schemas.microsoft.com/office/drawing/2014/main" id="{868A3EB8-E561-4F08-A8D5-5D954A49E367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BAC9FE4-5BC7-48CA-9C48-EA7D48040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9188" y="3795043"/>
                  <a:ext cx="285082" cy="313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9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1FD4B62-423B-43B4-8C5D-C054226B2795}"/>
                  </a:ext>
                </a:extLst>
              </p:cNvPr>
              <p:cNvGrpSpPr/>
              <p:nvPr/>
            </p:nvGrpSpPr>
            <p:grpSpPr>
              <a:xfrm>
                <a:off x="6099474" y="3762000"/>
                <a:ext cx="344949" cy="567463"/>
                <a:chOff x="5319255" y="3795043"/>
                <a:chExt cx="344949" cy="567463"/>
              </a:xfrm>
            </p:grpSpPr>
            <p:sp>
              <p:nvSpPr>
                <p:cNvPr id="82" name="순서도: 대체 처리 81">
                  <a:extLst>
                    <a:ext uri="{FF2B5EF4-FFF2-40B4-BE49-F238E27FC236}">
                      <a16:creationId xmlns:a16="http://schemas.microsoft.com/office/drawing/2014/main" id="{239FEDD0-D6D6-4E36-8E56-0D8777C77273}"/>
                    </a:ext>
                  </a:extLst>
                </p:cNvPr>
                <p:cNvSpPr/>
                <p:nvPr/>
              </p:nvSpPr>
              <p:spPr>
                <a:xfrm>
                  <a:off x="5364243" y="384882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4CC3920-111B-480C-BD62-D240702BD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19255" y="3795043"/>
                  <a:ext cx="344949" cy="567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CB209C-69BB-4375-A2FB-513C85AB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176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6C1605-722B-4C43-9C39-1A92C755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954" y="1169802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43F27FDE-4BA2-43F6-B90D-28F3FDB8FBAF}"/>
              </a:ext>
            </a:extLst>
          </p:cNvPr>
          <p:cNvSpPr/>
          <p:nvPr/>
        </p:nvSpPr>
        <p:spPr>
          <a:xfrm>
            <a:off x="4962483" y="2092760"/>
            <a:ext cx="1570275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2159B1D-D6CF-40C6-A709-A58C0FF77D23}"/>
              </a:ext>
            </a:extLst>
          </p:cNvPr>
          <p:cNvSpPr/>
          <p:nvPr/>
        </p:nvSpPr>
        <p:spPr>
          <a:xfrm flipV="1">
            <a:off x="5706125" y="2859446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3292135" y="4437654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20042" y="4437655"/>
            <a:ext cx="684076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달이</a:t>
            </a: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898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619672" y="4437655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dirty="0"/>
          </a:p>
        </p:txBody>
      </p:sp>
      <p:sp>
        <p:nvSpPr>
          <p:cNvPr id="95" name="타원 94"/>
          <p:cNvSpPr/>
          <p:nvPr/>
        </p:nvSpPr>
        <p:spPr>
          <a:xfrm>
            <a:off x="612188" y="2713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371312" y="4471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9AD658-5B29-4281-A978-18D3BB9B43E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42586</TotalTime>
  <Words>2087</Words>
  <Application>Microsoft Office PowerPoint</Application>
  <PresentationFormat>화면 슬라이드 쇼(4:3)</PresentationFormat>
  <Paragraphs>863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7583</cp:revision>
  <dcterms:created xsi:type="dcterms:W3CDTF">2008-07-15T12:19:11Z</dcterms:created>
  <dcterms:modified xsi:type="dcterms:W3CDTF">2022-05-26T07:38:21Z</dcterms:modified>
</cp:coreProperties>
</file>