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171" r:id="rId4"/>
    <p:sldId id="1178" r:id="rId5"/>
    <p:sldId id="1180" r:id="rId6"/>
    <p:sldId id="1172" r:id="rId7"/>
    <p:sldId id="1173" r:id="rId8"/>
    <p:sldId id="1181" r:id="rId9"/>
    <p:sldId id="1175" r:id="rId10"/>
    <p:sldId id="1174" r:id="rId11"/>
    <p:sldId id="1176" r:id="rId12"/>
    <p:sldId id="1149" r:id="rId1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5"/>
    <a:srgbClr val="C7A08C"/>
    <a:srgbClr val="C8BDDF"/>
    <a:srgbClr val="EBE5FF"/>
    <a:srgbClr val="F6C1C9"/>
    <a:srgbClr val="FFE5E8"/>
    <a:srgbClr val="D4F3F6"/>
    <a:srgbClr val="A46B5B"/>
    <a:srgbClr val="FF99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9-0-0-0-0&amp;classno=MM_31_04/suh_0301_02_0009/suh_0301_02_0009_201_1.htm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9-0-0-0-0&amp;classno=MM_31_04/suh_0301_02_0009/suh_0301_02_0009_201_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03611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0915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513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999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86362"/>
              </p:ext>
            </p:extLst>
          </p:nvPr>
        </p:nvGraphicFramePr>
        <p:xfrm>
          <a:off x="6984268" y="692696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예 약물이 정답 칸 안에 있음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한 페이지 안에 넣어주시되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들어가지 않는 경우 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나눠주시고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말풍선들을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에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표를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에 넣어주세요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0C9090-CA24-4F3E-A82D-C8BE0CC7A6A2}"/>
              </a:ext>
            </a:extLst>
          </p:cNvPr>
          <p:cNvSpPr txBox="1"/>
          <p:nvPr/>
        </p:nvSpPr>
        <p:spPr>
          <a:xfrm>
            <a:off x="495904" y="768434"/>
            <a:ext cx="648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사람에게 공책을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권씩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나누어 주려고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사람의 수와 공책의 수 사이의 대응 관계를 잘못 이야기한 친구를 찾아 옳게 고쳐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36">
            <a:extLst>
              <a:ext uri="{FF2B5EF4-FFF2-40B4-BE49-F238E27FC236}">
                <a16:creationId xmlns="" xmlns:a16="http://schemas.microsoft.com/office/drawing/2014/main" id="{4EB97D98-3FE9-4B9F-9ED7-1B0018D6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F8EC20C-E9B2-4973-9C5C-9EA0C9B05A3F}"/>
              </a:ext>
            </a:extLst>
          </p:cNvPr>
          <p:cNvGrpSpPr/>
          <p:nvPr/>
        </p:nvGrpSpPr>
        <p:grpSpPr>
          <a:xfrm>
            <a:off x="403382" y="1823826"/>
            <a:ext cx="6256850" cy="1605174"/>
            <a:chOff x="315716" y="1742102"/>
            <a:chExt cx="6256850" cy="1605174"/>
          </a:xfrm>
        </p:grpSpPr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1E646BF-C730-483A-A205-54EEF5809614}"/>
                </a:ext>
              </a:extLst>
            </p:cNvPr>
            <p:cNvGrpSpPr/>
            <p:nvPr/>
          </p:nvGrpSpPr>
          <p:grpSpPr>
            <a:xfrm>
              <a:off x="315716" y="1742102"/>
              <a:ext cx="1608190" cy="1582869"/>
              <a:chOff x="4598926" y="1971317"/>
              <a:chExt cx="1608190" cy="1582869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7DE8052A-9B8C-4743-B367-31634B283B97}"/>
                  </a:ext>
                </a:extLst>
              </p:cNvPr>
              <p:cNvGrpSpPr/>
              <p:nvPr/>
            </p:nvGrpSpPr>
            <p:grpSpPr>
              <a:xfrm>
                <a:off x="4598926" y="2194780"/>
                <a:ext cx="1608190" cy="1359406"/>
                <a:chOff x="528866" y="2333879"/>
                <a:chExt cx="1608190" cy="1359406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="" xmlns:a16="http://schemas.microsoft.com/office/drawing/2014/main" id="{76DE6FCB-0FAB-4E70-848E-82DE576433E4}"/>
                    </a:ext>
                  </a:extLst>
                </p:cNvPr>
                <p:cNvSpPr/>
                <p:nvPr/>
              </p:nvSpPr>
              <p:spPr>
                <a:xfrm>
                  <a:off x="528866" y="2507780"/>
                  <a:ext cx="1608190" cy="1170885"/>
                </a:xfrm>
                <a:prstGeom prst="roundRect">
                  <a:avLst>
                    <a:gd name="adj" fmla="val 4801"/>
                  </a:avLst>
                </a:prstGeom>
                <a:solidFill>
                  <a:schemeClr val="bg1"/>
                </a:solidFill>
                <a:ln>
                  <a:solidFill>
                    <a:srgbClr val="D1E59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="" xmlns:a16="http://schemas.microsoft.com/office/drawing/2014/main" id="{7D6C9198-6A84-4112-B21B-3283C0221E19}"/>
                    </a:ext>
                  </a:extLst>
                </p:cNvPr>
                <p:cNvSpPr/>
                <p:nvPr/>
              </p:nvSpPr>
              <p:spPr>
                <a:xfrm>
                  <a:off x="1449277" y="2333879"/>
                  <a:ext cx="544592" cy="288032"/>
                </a:xfrm>
                <a:prstGeom prst="roundRect">
                  <a:avLst>
                    <a:gd name="adj" fmla="val 32639"/>
                  </a:avLst>
                </a:prstGeom>
                <a:solidFill>
                  <a:srgbClr val="F3FCD1"/>
                </a:solidFill>
                <a:ln>
                  <a:solidFill>
                    <a:srgbClr val="D1E59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spc="-1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슬기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="" xmlns:a16="http://schemas.microsoft.com/office/drawing/2014/main" id="{C7DD7AB2-3ABA-4EB0-9677-BD2027D5B983}"/>
                    </a:ext>
                  </a:extLst>
                </p:cNvPr>
                <p:cNvSpPr txBox="1"/>
                <p:nvPr/>
              </p:nvSpPr>
              <p:spPr>
                <a:xfrm>
                  <a:off x="541785" y="2616067"/>
                  <a:ext cx="1588474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spc="-15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대응 관계를 알면 사람의 수가 많을 때도 공책의 수를 쉽게 알 수 있어</a:t>
                  </a:r>
                  <a:r>
                    <a:rPr lang="en-US" altLang="ko-KR" sz="1600" spc="-15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</p:grpSp>
          <p:pic>
            <p:nvPicPr>
              <p:cNvPr id="45" name="그림 44">
                <a:extLst>
                  <a:ext uri="{FF2B5EF4-FFF2-40B4-BE49-F238E27FC236}">
                    <a16:creationId xmlns="" xmlns:a16="http://schemas.microsoft.com/office/drawing/2014/main" id="{F8C6AF13-F088-4B86-BC56-8578F6F66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3452" y="1971317"/>
                <a:ext cx="559401" cy="537222"/>
              </a:xfrm>
              <a:prstGeom prst="rect">
                <a:avLst/>
              </a:prstGeom>
            </p:spPr>
          </p:pic>
        </p:grp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5B73C73B-13C1-4A42-A7A8-023FA8636B2B}"/>
                </a:ext>
              </a:extLst>
            </p:cNvPr>
            <p:cNvGrpSpPr/>
            <p:nvPr/>
          </p:nvGrpSpPr>
          <p:grpSpPr>
            <a:xfrm>
              <a:off x="2054063" y="1759882"/>
              <a:ext cx="2145220" cy="1587394"/>
              <a:chOff x="2138748" y="3573349"/>
              <a:chExt cx="2145220" cy="1587394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="" xmlns:a16="http://schemas.microsoft.com/office/drawing/2014/main" id="{4ABF2FA2-B6AF-45F2-B60A-152E0D55611D}"/>
                  </a:ext>
                </a:extLst>
              </p:cNvPr>
              <p:cNvSpPr/>
              <p:nvPr/>
            </p:nvSpPr>
            <p:spPr>
              <a:xfrm>
                <a:off x="2210756" y="3963213"/>
                <a:ext cx="2001204" cy="1170885"/>
              </a:xfrm>
              <a:prstGeom prst="roundRect">
                <a:avLst>
                  <a:gd name="adj" fmla="val 4801"/>
                </a:avLst>
              </a:prstGeom>
              <a:solidFill>
                <a:schemeClr val="bg1"/>
              </a:solidFill>
              <a:ln>
                <a:solidFill>
                  <a:srgbClr val="F7C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="" xmlns:a16="http://schemas.microsoft.com/office/drawing/2014/main" id="{B8074F3D-904F-44F2-B3B2-D46A5FAA43D7}"/>
                  </a:ext>
                </a:extLst>
              </p:cNvPr>
              <p:cNvSpPr/>
              <p:nvPr/>
            </p:nvSpPr>
            <p:spPr>
              <a:xfrm>
                <a:off x="3327674" y="3789312"/>
                <a:ext cx="544592" cy="288032"/>
              </a:xfrm>
              <a:prstGeom prst="roundRect">
                <a:avLst>
                  <a:gd name="adj" fmla="val 32639"/>
                </a:avLst>
              </a:prstGeom>
              <a:solidFill>
                <a:srgbClr val="FFF0CF"/>
              </a:solidFill>
              <a:ln>
                <a:solidFill>
                  <a:srgbClr val="F7C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spc="-15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지혜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2704BA44-C7B9-47EE-B4CA-39C7CB59B308}"/>
                  </a:ext>
                </a:extLst>
              </p:cNvPr>
              <p:cNvSpPr txBox="1"/>
              <p:nvPr/>
            </p:nvSpPr>
            <p:spPr>
              <a:xfrm>
                <a:off x="2138748" y="4083525"/>
                <a:ext cx="214522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사람의 수를 □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공책의 수를 △라고 할 때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b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양 사이의 대응 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관계는 △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÷2=</a:t>
                </a: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□야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="" xmlns:a16="http://schemas.microsoft.com/office/drawing/2014/main" id="{42EB1110-BF84-4616-9CA8-4D0959346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3786" y="3573349"/>
                <a:ext cx="559401" cy="554245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7DD327A8-4D1E-488B-9F87-3882B30F0244}"/>
                </a:ext>
              </a:extLst>
            </p:cNvPr>
            <p:cNvGrpSpPr/>
            <p:nvPr/>
          </p:nvGrpSpPr>
          <p:grpSpPr>
            <a:xfrm>
              <a:off x="4256442" y="1754015"/>
              <a:ext cx="2316124" cy="1588401"/>
              <a:chOff x="4179822" y="1777602"/>
              <a:chExt cx="2316124" cy="1588401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="" xmlns:a16="http://schemas.microsoft.com/office/drawing/2014/main" id="{88EF4626-18BF-44BC-A9EF-96B52F7F035D}"/>
                  </a:ext>
                </a:extLst>
              </p:cNvPr>
              <p:cNvSpPr/>
              <p:nvPr/>
            </p:nvSpPr>
            <p:spPr>
              <a:xfrm>
                <a:off x="4216188" y="2167466"/>
                <a:ext cx="2259762" cy="1170885"/>
              </a:xfrm>
              <a:prstGeom prst="roundRect">
                <a:avLst>
                  <a:gd name="adj" fmla="val 4801"/>
                </a:avLst>
              </a:prstGeom>
              <a:solidFill>
                <a:schemeClr val="bg1"/>
              </a:solidFill>
              <a:ln>
                <a:solidFill>
                  <a:srgbClr val="C8BD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="" xmlns:a16="http://schemas.microsoft.com/office/drawing/2014/main" id="{B608858C-C6FE-4C80-A542-40A548143BD8}"/>
                  </a:ext>
                </a:extLst>
              </p:cNvPr>
              <p:cNvSpPr/>
              <p:nvPr/>
            </p:nvSpPr>
            <p:spPr>
              <a:xfrm>
                <a:off x="5542328" y="1993565"/>
                <a:ext cx="544592" cy="288032"/>
              </a:xfrm>
              <a:prstGeom prst="roundRect">
                <a:avLst>
                  <a:gd name="adj" fmla="val 32639"/>
                </a:avLst>
              </a:prstGeom>
              <a:solidFill>
                <a:srgbClr val="EBE5FF"/>
              </a:solidFill>
              <a:ln>
                <a:solidFill>
                  <a:srgbClr val="C8BD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spc="-1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준기</a:t>
                </a:r>
                <a:endParaRPr lang="ko-KR" altLang="en-US" sz="1300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0AF72572-7009-4301-9BE5-1508D07EB6B6}"/>
                  </a:ext>
                </a:extLst>
              </p:cNvPr>
              <p:cNvSpPr txBox="1"/>
              <p:nvPr/>
            </p:nvSpPr>
            <p:spPr>
              <a:xfrm>
                <a:off x="4179822" y="2288785"/>
                <a:ext cx="23161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대응 관계를 나타낸 식 ☆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×2</a:t>
                </a: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◇</a:t>
                </a: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☆은 공책의 수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b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◇</a:t>
                </a: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사람의 수를 나타내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="" xmlns:a16="http://schemas.microsoft.com/office/drawing/2014/main" id="{BA946ABE-028E-4520-B057-3F2550B3A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1493" y="1777602"/>
                <a:ext cx="559401" cy="546745"/>
              </a:xfrm>
              <a:prstGeom prst="rect">
                <a:avLst/>
              </a:prstGeom>
            </p:spPr>
          </p:pic>
        </p:grpSp>
      </p:grp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3058CD51-5618-4D4E-A496-6FA445D1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64933"/>
              </p:ext>
            </p:extLst>
          </p:nvPr>
        </p:nvGraphicFramePr>
        <p:xfrm>
          <a:off x="360242" y="3703556"/>
          <a:ext cx="6387540" cy="141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847">
                  <a:extLst>
                    <a:ext uri="{9D8B030D-6E8A-4147-A177-3AD203B41FA5}">
                      <a16:colId xmlns="" xmlns:a16="http://schemas.microsoft.com/office/drawing/2014/main" val="3251364435"/>
                    </a:ext>
                  </a:extLst>
                </a:gridCol>
                <a:gridCol w="4188693">
                  <a:extLst>
                    <a:ext uri="{9D8B030D-6E8A-4147-A177-3AD203B41FA5}">
                      <a16:colId xmlns="" xmlns:a16="http://schemas.microsoft.com/office/drawing/2014/main" val="3064966937"/>
                    </a:ext>
                  </a:extLst>
                </a:gridCol>
              </a:tblGrid>
              <a:tr h="301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잘못 이야기한 친구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옳게 고치기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2957176"/>
                  </a:ext>
                </a:extLst>
              </a:tr>
              <a:tr h="104643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800" b="1" kern="1200" dirty="0">
                        <a:solidFill>
                          <a:srgbClr val="04A1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28837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13C886C1-832E-4EA1-9D22-36702AAB8AC8}"/>
              </a:ext>
            </a:extLst>
          </p:cNvPr>
          <p:cNvSpPr/>
          <p:nvPr/>
        </p:nvSpPr>
        <p:spPr bwMode="auto">
          <a:xfrm>
            <a:off x="1058847" y="4379446"/>
            <a:ext cx="843769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EB2088A-60C6-4B4B-86AC-43C1FC5F3700}"/>
              </a:ext>
            </a:extLst>
          </p:cNvPr>
          <p:cNvSpPr txBox="1"/>
          <p:nvPr/>
        </p:nvSpPr>
        <p:spPr>
          <a:xfrm>
            <a:off x="1043608" y="4401108"/>
            <a:ext cx="86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="" xmlns:a16="http://schemas.microsoft.com/office/drawing/2014/main" id="{9B2B6801-FF0E-482D-8BD8-B96FBB047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75" y="4166790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757E0B82-1A52-42E1-B3BC-C467A0E95F59}"/>
              </a:ext>
            </a:extLst>
          </p:cNvPr>
          <p:cNvGrpSpPr/>
          <p:nvPr/>
        </p:nvGrpSpPr>
        <p:grpSpPr>
          <a:xfrm>
            <a:off x="2835457" y="4138253"/>
            <a:ext cx="3737109" cy="875033"/>
            <a:chOff x="2671095" y="4216309"/>
            <a:chExt cx="3737109" cy="875033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1DEF68FB-D214-4267-AD38-CB6F8D78E846}"/>
                </a:ext>
              </a:extLst>
            </p:cNvPr>
            <p:cNvSpPr/>
            <p:nvPr/>
          </p:nvSpPr>
          <p:spPr bwMode="auto">
            <a:xfrm>
              <a:off x="2671095" y="4216309"/>
              <a:ext cx="3645761" cy="862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pic>
          <p:nvPicPr>
            <p:cNvPr id="73" name="Picture 2">
              <a:extLst>
                <a:ext uri="{FF2B5EF4-FFF2-40B4-BE49-F238E27FC236}">
                  <a16:creationId xmlns="" xmlns:a16="http://schemas.microsoft.com/office/drawing/2014/main" id="{AB18C5D9-E876-49BA-B6D9-AF3698DB5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515" y="4308341"/>
              <a:ext cx="261563" cy="210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39A65F82-170D-4C8C-95E3-AE307954295A}"/>
                </a:ext>
              </a:extLst>
            </p:cNvPr>
            <p:cNvSpPr txBox="1"/>
            <p:nvPr/>
          </p:nvSpPr>
          <p:spPr>
            <a:xfrm>
              <a:off x="2928502" y="4260345"/>
              <a:ext cx="3479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공책의 수가 사람의 수의 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배이므로</a:t>
              </a:r>
              <a:endPara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☆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×2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◇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☆은 사람의 수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◇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공책의 수입니다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80B9C7BC-0D6E-43E6-9EB2-9367699E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29" y="4824286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="" xmlns:a16="http://schemas.microsoft.com/office/drawing/2014/main" id="{73A0949D-86EA-45E3-81B1-A60255D6D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77" name="TextBox 8">
            <a:extLst>
              <a:ext uri="{FF2B5EF4-FFF2-40B4-BE49-F238E27FC236}">
                <a16:creationId xmlns="" xmlns:a16="http://schemas.microsoft.com/office/drawing/2014/main" id="{90C4D60A-857C-4EF2-B3BD-1FD195B8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78" name="직사각형 21">
            <a:extLst>
              <a:ext uri="{FF2B5EF4-FFF2-40B4-BE49-F238E27FC236}">
                <a16:creationId xmlns="" xmlns:a16="http://schemas.microsoft.com/office/drawing/2014/main" id="{1A37C978-A32C-40E2-B3B8-E60AC342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>
            <a:extLst>
              <a:ext uri="{FF2B5EF4-FFF2-40B4-BE49-F238E27FC236}">
                <a16:creationId xmlns="" xmlns:a16="http://schemas.microsoft.com/office/drawing/2014/main" id="{1E981B18-62F8-417C-922C-5003E9A15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43" name="타원 42"/>
          <p:cNvSpPr/>
          <p:nvPr/>
        </p:nvSpPr>
        <p:spPr>
          <a:xfrm>
            <a:off x="2706120" y="4043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B0948DD-5559-4814-9F03-B302E0254FFC}"/>
              </a:ext>
            </a:extLst>
          </p:cNvPr>
          <p:cNvGrpSpPr/>
          <p:nvPr/>
        </p:nvGrpSpPr>
        <p:grpSpPr>
          <a:xfrm flipV="1">
            <a:off x="7524328" y="3861048"/>
            <a:ext cx="1117171" cy="179599"/>
            <a:chOff x="319554" y="1245924"/>
            <a:chExt cx="2636592" cy="423864"/>
          </a:xfrm>
        </p:grpSpPr>
        <p:pic>
          <p:nvPicPr>
            <p:cNvPr id="47" name="Picture 11">
              <a:extLst>
                <a:ext uri="{FF2B5EF4-FFF2-40B4-BE49-F238E27FC236}">
                  <a16:creationId xmlns="" xmlns:a16="http://schemas.microsoft.com/office/drawing/2014/main" id="{8DB1E56F-E23D-4CB9-8E60-5C0BBC49B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FCDB9B87-9201-4F30-84EB-B8B37917F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="" xmlns:a16="http://schemas.microsoft.com/office/drawing/2014/main" id="{18CDADD7-FB07-4C76-8740-B144EB1BE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="" xmlns:a16="http://schemas.microsoft.com/office/drawing/2014/main" id="{F8B8B356-A275-49E4-902A-6800C97208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124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B1C1373-5A40-45EA-AED8-3EADA1F9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6998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117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85636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1446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557892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4483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94" y="77102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37867" y="1836593"/>
            <a:ext cx="345342" cy="36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8329" y="17270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CD4D7DD-2BDF-4209-8391-C51D551D4422}"/>
              </a:ext>
            </a:extLst>
          </p:cNvPr>
          <p:cNvSpPr/>
          <p:nvPr/>
        </p:nvSpPr>
        <p:spPr>
          <a:xfrm>
            <a:off x="278062" y="2212484"/>
            <a:ext cx="6579648" cy="1913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25E8DEFF-FEE8-4565-83B2-589F62BF3A0C}"/>
              </a:ext>
            </a:extLst>
          </p:cNvPr>
          <p:cNvSpPr/>
          <p:nvPr/>
        </p:nvSpPr>
        <p:spPr>
          <a:xfrm>
            <a:off x="168524" y="21236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6F79FD87-B22C-476B-B2CB-6FA9D6E1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FA629ED6-7CF0-4463-A7C6-ED4DD92A0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71923688-7464-46C3-A5FE-7B1849EE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ED31095C-915D-4FE5-AA06-3E622B609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</p:spTree>
    <p:extLst>
      <p:ext uri="{BB962C8B-B14F-4D97-AF65-F5344CB8AC3E}">
        <p14:creationId xmlns:p14="http://schemas.microsoft.com/office/powerpoint/2010/main" val="36230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7FB794B-5182-412C-801E-671C5D3B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955028"/>
            <a:ext cx="6625234" cy="410558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6657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836204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49398" y="3480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B930B5CA-253E-47CD-B959-BBE48165A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6C4F5338-1EA2-4228-AF8F-72854275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3BC7C2C2-D702-49C8-B96A-91009040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B60D6A6D-556B-409A-B4F2-BEB70F8D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68818"/>
              </p:ext>
            </p:extLst>
          </p:nvPr>
        </p:nvGraphicFramePr>
        <p:xfrm>
          <a:off x="153927" y="224644"/>
          <a:ext cx="8836146" cy="443085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1~2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12413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3~4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suh_0501_02_0009_204_1..html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538165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suh_0501_02_0009_205_1..html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61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suh_0501_02_0009_206_1..html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34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61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suh_0501_02_0009_207_1..html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61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suh_0501_02_0009_208_1..html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92B2F2C-8D90-43C9-9AAB-76DD7003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70776"/>
            <a:ext cx="6625234" cy="4039891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63293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4B25651-202D-4D09-B96E-1A5E9B51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4901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7703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링크 참고하여</a:t>
                      </a:r>
                      <a:endParaRPr kumimoji="0" lang="en-US" altLang="ko-KR" sz="1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얼마나 알고 있나요 차시</a:t>
                      </a:r>
                      <a:endParaRPr kumimoji="0" lang="en-US" altLang="ko-KR" sz="1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3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 뒤에 최소화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22720" y="5913276"/>
            <a:ext cx="5166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https://cdata2.tsherpa.co.kr/tsherpa/MultiMedia/Flash/2020/curri/index.html?flashxmlnum=yuni4856&amp;classa=A8-C1-31-MM-MM-04-03-09-0-0-0-0&amp;classno=MM_31_04/suh_0301_02_0009/suh_0301_02_0009_201_1.html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22" y="83715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71A59E44-BB86-4371-B2B7-DC051F17D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82EAF881-7A4D-4D7B-9438-2099AAE2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69D0A555-1453-4DDA-B4D4-3CEECAC8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5D60FFF0-794E-4B27-AC72-E9F671E2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" y="2115590"/>
            <a:ext cx="6808883" cy="195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53"/>
          <p:cNvSpPr txBox="1"/>
          <p:nvPr/>
        </p:nvSpPr>
        <p:spPr>
          <a:xfrm>
            <a:off x="437411" y="2801687"/>
            <a:ext cx="6114809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    ~    ]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줄넘기한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시간과 소모된 열량 사이의 대응 관계를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9" y="28032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2" y="2803854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408777" y="2477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56447" y="780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66636" y="44731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64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4B25651-202D-4D09-B96E-1A5E9B51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4901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1320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링크 참고하여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얼마나 알고 있나요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가로 팝업 창 버튼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표 소스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82142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0999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93724" y="4608176"/>
            <a:ext cx="978253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82522" y="4432670"/>
            <a:ext cx="222404" cy="21613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2720" y="5913276"/>
            <a:ext cx="5166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https://cdata2.tsherpa.co.kr/tsherpa/MultiMedia/Flash/2020/curri/index.html?flashxmlnum=yuni4856&amp;classa=A8-C1-31-MM-MM-04-03-09-0-0-0-0&amp;classno=MM_31_04/suh_0301_02_0009/suh_0301_02_0009_201_1.html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22" y="83715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71A59E44-BB86-4371-B2B7-DC051F17D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82EAF881-7A4D-4D7B-9438-2099AAE2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69D0A555-1453-4DDA-B4D4-3CEECAC8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5D60FFF0-794E-4B27-AC72-E9F671E2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156447" y="26403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31251" y="22408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0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FDAD51A-8FEC-493A-A255-7EE931E9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6674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92742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좌우 중앙 정렬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9511" y="83645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1274" y="11247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52896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4194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09" y="736633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ACAED0E-A558-484B-AF2E-644236D892E8}"/>
              </a:ext>
            </a:extLst>
          </p:cNvPr>
          <p:cNvSpPr/>
          <p:nvPr/>
        </p:nvSpPr>
        <p:spPr>
          <a:xfrm>
            <a:off x="226103" y="2682338"/>
            <a:ext cx="5766220" cy="1070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2641E52-BFF0-4B35-A840-C85E04F3B066}"/>
              </a:ext>
            </a:extLst>
          </p:cNvPr>
          <p:cNvSpPr/>
          <p:nvPr/>
        </p:nvSpPr>
        <p:spPr>
          <a:xfrm>
            <a:off x="-22433" y="25983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6CCF139-597F-4742-A247-346E2204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CD45C03C-AA20-4EBC-BF52-2B6CFDEB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71CB875-D646-40EA-989F-D2D8D8AC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5F6885B2-A095-49A6-AF0C-7B145429C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0948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17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6CDBAB8-96CB-4EAB-9D7D-E2FC8912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4901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5083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3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 뒤에 최소화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92858" y="4581082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83320" y="4471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EE5EE053-7B7F-4BB3-A7D2-E774312F172B}"/>
              </a:ext>
            </a:extLst>
          </p:cNvPr>
          <p:cNvSpPr/>
          <p:nvPr/>
        </p:nvSpPr>
        <p:spPr>
          <a:xfrm>
            <a:off x="202341" y="2461406"/>
            <a:ext cx="222404" cy="21613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52F60738-57C7-4846-BC85-8B033B65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CE4543F6-FE53-41F4-85E4-7C1F0AD7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FA378C71-3C78-4238-BF44-F188A5FC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560E0DA4-8B34-460A-8A98-6735EBC2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" y="2115590"/>
            <a:ext cx="6808883" cy="195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53"/>
          <p:cNvSpPr txBox="1"/>
          <p:nvPr/>
        </p:nvSpPr>
        <p:spPr>
          <a:xfrm>
            <a:off x="437411" y="2801687"/>
            <a:ext cx="6114809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    ~    ]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줄넘기한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시간과 소모된 열량 사이의 대응 관계를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8777" y="25679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9" y="278092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9">
            <a:extLst>
              <a:ext uri="{FF2B5EF4-FFF2-40B4-BE49-F238E27FC236}">
                <a16:creationId xmlns="" xmlns:a16="http://schemas.microsoft.com/office/drawing/2014/main" id="{7CB9B6CC-9215-4DF5-B8B4-9994296E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6" y="278684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53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6CDBAB8-96CB-4EAB-9D7D-E2FC8912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4901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2665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가로 팝업 창 버튼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92858" y="4581082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783320" y="4471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F9D4E8A-C53D-429B-8F52-FDB333002FDA}"/>
              </a:ext>
            </a:extLst>
          </p:cNvPr>
          <p:cNvSpPr/>
          <p:nvPr/>
        </p:nvSpPr>
        <p:spPr>
          <a:xfrm>
            <a:off x="454880" y="1700808"/>
            <a:ext cx="6241356" cy="3024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EE5EE053-7B7F-4BB3-A7D2-E774312F172B}"/>
              </a:ext>
            </a:extLst>
          </p:cNvPr>
          <p:cNvSpPr/>
          <p:nvPr/>
        </p:nvSpPr>
        <p:spPr>
          <a:xfrm>
            <a:off x="267649" y="1880828"/>
            <a:ext cx="222404" cy="21613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52F60738-57C7-4846-BC85-8B033B65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CE4543F6-FE53-41F4-85E4-7C1F0AD7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FA378C71-3C78-4238-BF44-F188A5FC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560E0DA4-8B34-460A-8A98-6735EBC2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71649" y="365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83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29E5D15-71AE-42CE-9C0D-5170EED4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5899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92590"/>
              </p:ext>
            </p:extLst>
          </p:nvPr>
        </p:nvGraphicFramePr>
        <p:xfrm>
          <a:off x="6984268" y="692696"/>
          <a:ext cx="2086863" cy="3146614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49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989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567603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4580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8940" y="2168859"/>
            <a:ext cx="5639264" cy="1670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9402" y="20593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9">
            <a:extLst>
              <a:ext uri="{FF2B5EF4-FFF2-40B4-BE49-F238E27FC236}">
                <a16:creationId xmlns="" xmlns:a16="http://schemas.microsoft.com/office/drawing/2014/main" id="{7CB9B6CC-9215-4DF5-B8B4-9994296E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348" y="102390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4FB1B23-89FB-4D87-8B1C-A754673A5377}"/>
              </a:ext>
            </a:extLst>
          </p:cNvPr>
          <p:cNvSpPr/>
          <p:nvPr/>
        </p:nvSpPr>
        <p:spPr>
          <a:xfrm>
            <a:off x="889483" y="1848362"/>
            <a:ext cx="365703" cy="37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8C98A0B7-3412-4501-BFEC-A3DE03367738}"/>
              </a:ext>
            </a:extLst>
          </p:cNvPr>
          <p:cNvSpPr/>
          <p:nvPr/>
        </p:nvSpPr>
        <p:spPr>
          <a:xfrm>
            <a:off x="1207263" y="17270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FDD32169-4F04-4E3C-9516-9F30F4296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7F849A83-861B-4F47-92FC-78EF385E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628F52BB-AF11-4F15-8712-7A5FBC993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A2BFFF9A-D990-4B6D-A215-EEF4C1E8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9530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39237</TotalTime>
  <Words>721</Words>
  <Application>Microsoft Office PowerPoint</Application>
  <PresentationFormat>화면 슬라이드 쇼(4:3)</PresentationFormat>
  <Paragraphs>305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6245</cp:revision>
  <dcterms:created xsi:type="dcterms:W3CDTF">2008-07-15T12:19:11Z</dcterms:created>
  <dcterms:modified xsi:type="dcterms:W3CDTF">2022-02-16T23:15:31Z</dcterms:modified>
</cp:coreProperties>
</file>