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  <p:sldId id="1169" r:id="rId13"/>
    <p:sldId id="1170" r:id="rId1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CD5B5"/>
    <a:srgbClr val="A46B5B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31-MM-MM-04-06-02-0-0-0-0&amp;classno=MM_31_04/suh_0301_05_0002/suh_0301_05_0002_501_1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7713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28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4751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EADAE4D-9CA6-4ECD-9ED0-8013E337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3974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4958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http://cdata.tsherpa.co.kr/tsherpa/MultiMedia/Flash/2020/curri/index.html?flashxmlnum=soboro2&amp;classa=A8-C1-62-KK-KA-02-04-04-0-0-0-0&amp;classno=AA_SAMPLE/nproto_sample/DA/nproto_cmn_912.html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83668" y="2600908"/>
            <a:ext cx="32403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62898" y="24913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49364F1-8316-4A42-8282-266EDB8F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7" y="957560"/>
            <a:ext cx="6607459" cy="4343878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3696"/>
              </p:ext>
            </p:extLst>
          </p:nvPr>
        </p:nvGraphicFramePr>
        <p:xfrm>
          <a:off x="7020272" y="689281"/>
          <a:ext cx="2086863" cy="29915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suh_0501_04_0001_4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파일의 이름을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suh_0501_04_0001_5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18571" y="944724"/>
            <a:ext cx="6689372" cy="428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56176" y="890718"/>
            <a:ext cx="828092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07044" y="95967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FB2E0971-8A74-4384-9138-327A6797E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2F29F919-3CC6-4028-853F-927A3537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6" name="직사각형 21">
            <a:extLst>
              <a:ext uri="{FF2B5EF4-FFF2-40B4-BE49-F238E27FC236}">
                <a16:creationId xmlns="" xmlns:a16="http://schemas.microsoft.com/office/drawing/2014/main" id="{55CBF56F-CD1A-42B8-8C42-0C36CDCF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="" xmlns:a16="http://schemas.microsoft.com/office/drawing/2014/main" id="{1FC2A847-12AA-4BB7-88AE-96BD6A3A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5C15E25-5442-42C7-8A4F-CF2DEB1A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7" y="1059845"/>
            <a:ext cx="6607459" cy="402904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8915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활동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1144" y="2351605"/>
            <a:ext cx="366420" cy="1941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81144" y="1939357"/>
            <a:ext cx="10142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58177" y="365497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177" y="19442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983" y="1076049"/>
            <a:ext cx="382565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-1984" y="10809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5200" y="5841268"/>
            <a:ext cx="51649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https://cdata2.tsherpa.co.kr/tsherpa/MultiMedia/Flash/2020/curri/index_jr.html?flashxmlnum=yuni4856&amp;classa=A8-C1-31-MM-MM-04-06-02-0-0-0-0&amp;classno=MM_31_04/suh_0401_05_0002/suh_0401_05_0002_501_1.html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9D2B69B7-E829-4526-A03D-4DAFFCE2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32914B6E-3A48-49A9-8F41-7A3BBD61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9A8FB3AA-047A-4D2C-A6A2-E8D50686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93536F36-4DCB-41D7-9BD7-F8CCFAC5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66701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2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63675"/>
              </p:ext>
            </p:extLst>
          </p:nvPr>
        </p:nvGraphicFramePr>
        <p:xfrm>
          <a:off x="153927" y="224644"/>
          <a:ext cx="8836146" cy="3006020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오늘 하루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보며 내용 살피기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 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이런 활동을 할 수 있어요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suh_0501_04_0001_5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4683831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8CF060-981B-4F03-85D1-4DB0854B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72553"/>
            <a:ext cx="4116507" cy="26911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4D2014-4158-453F-8C29-D22EC3C3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800708"/>
            <a:ext cx="6026978" cy="383990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0520D1D-C7BB-429E-A350-1617F5BA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80506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suh_0501_04_0001_201_1.html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http://cdata.tsherpa.co.kr/tsherpa/MultiMedia/Flash/2020/curri/index.html?flashxmlnum=llbless208&amp;classa=A8-C1-22-WI-WI-04-01-20-0-0-0-0&amp;classno=WI_22_04/win_0202_0102_3435/win_0202_0102_3435_101.html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="" xmlns:a16="http://schemas.microsoft.com/office/drawing/2014/main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="" xmlns:a16="http://schemas.microsoft.com/office/drawing/2014/main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="" xmlns:a16="http://schemas.microsoft.com/office/drawing/2014/main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7427F2E-2D31-4024-B210-49C9E04B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56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속에서 친구들은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241233"/>
            <a:ext cx="3096344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283624"/>
            <a:ext cx="306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 띠를 나누고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2472659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AD4A44C-4B25-485D-81D1-696E267E2E76}"/>
              </a:ext>
            </a:extLst>
          </p:cNvPr>
          <p:cNvSpPr/>
          <p:nvPr/>
        </p:nvSpPr>
        <p:spPr bwMode="auto">
          <a:xfrm>
            <a:off x="3851920" y="2708920"/>
            <a:ext cx="3096344" cy="6231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BC84C69-4BA2-4452-9E4B-616FA0785051}"/>
              </a:ext>
            </a:extLst>
          </p:cNvPr>
          <p:cNvSpPr txBox="1"/>
          <p:nvPr/>
        </p:nvSpPr>
        <p:spPr>
          <a:xfrm>
            <a:off x="3884393" y="2751311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텃밭에 고구마를 심고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607F4374-5DCC-4D99-8B83-8A5BEF06A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66" y="3028860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B41213E-A151-46E8-8C9E-9C7CC995DA36}"/>
              </a:ext>
            </a:extLst>
          </p:cNvPr>
          <p:cNvSpPr/>
          <p:nvPr/>
        </p:nvSpPr>
        <p:spPr bwMode="auto">
          <a:xfrm>
            <a:off x="3851920" y="3392996"/>
            <a:ext cx="3096344" cy="7040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D0BB9B4E-7417-467D-9746-C59640040823}"/>
              </a:ext>
            </a:extLst>
          </p:cNvPr>
          <p:cNvSpPr txBox="1"/>
          <p:nvPr/>
        </p:nvSpPr>
        <p:spPr>
          <a:xfrm>
            <a:off x="3884393" y="3435387"/>
            <a:ext cx="30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과학시간에 실험을 하고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49EF201-E259-47EC-94F8-B458F6984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81" y="3780666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="" xmlns:a16="http://schemas.microsoft.com/office/drawing/2014/main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="" xmlns:a16="http://schemas.microsoft.com/office/drawing/2014/main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4851E9D-F070-4D9F-AE00-FE57FAEF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7427F2E-2D31-4024-B210-49C9E04B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856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생활 속에서 분수를 사용한 경험을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12423" y="2287894"/>
            <a:ext cx="3135841" cy="9250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2423" y="2307182"/>
            <a:ext cx="315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체육시간에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운동장의     </a:t>
            </a:r>
            <a:r>
              <a:rPr lang="ko-KR" altLang="en-US" sz="18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표현을 사용했습니다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208" y="2096852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suh_0501_04_0001_201_1.html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26" name="TextBox 7">
            <a:extLst>
              <a:ext uri="{FF2B5EF4-FFF2-40B4-BE49-F238E27FC236}">
                <a16:creationId xmlns="" xmlns:a16="http://schemas.microsoft.com/office/drawing/2014/main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="" xmlns:a16="http://schemas.microsoft.com/office/drawing/2014/main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3F4A674-D39F-4EB2-ABE8-06B0F85B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70145"/>
              </p:ext>
            </p:extLst>
          </p:nvPr>
        </p:nvGraphicFramePr>
        <p:xfrm>
          <a:off x="6201554" y="2312876"/>
          <a:ext cx="314662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=""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A59D54-12DA-47B8-96D0-21C7E8BA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5387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https://cdata2.tsherpa.co.kr/tsherpa/MultiMedia/Flash/2020/curri/index.html?flashxmlnum=yuni4856&amp;classa=A8-C1-31-MM-MM-04-04-01-0-0-0-0&amp;classno=MM_31_04/suh_0401_02_0001/suh_0401_02_0001_204_1.html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59407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기존 </a:t>
                      </a:r>
                      <a:r>
                        <a:rPr lang="ko-KR" altLang="en-US" sz="1000" b="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64946" y="2998920"/>
            <a:ext cx="3031089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999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_x53994936" descr="EMB000019182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42719"/>
            <a:ext cx="733369" cy="10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0" y="321436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767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55557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38369" y="3092965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44355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49985" y="29665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="" xmlns:a16="http://schemas.microsoft.com/office/drawing/2014/main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="" xmlns:a16="http://schemas.microsoft.com/office/drawing/2014/main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기존 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8769" y="2204864"/>
            <a:ext cx="2832176" cy="969478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분모가 다른 여러 분수들을 공부할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576028" y="2001018"/>
            <a:ext cx="2832176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분모가 다른 여러 </a:t>
            </a:r>
            <a:r>
              <a:rPr lang="ko-KR" altLang="en-US" sz="1600" dirty="0" smtClean="0">
                <a:solidFill>
                  <a:prstClr val="black"/>
                </a:solidFill>
              </a:rPr>
              <a:t>분수를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비교하려면 </a:t>
            </a:r>
            <a:r>
              <a:rPr lang="ko-KR" altLang="en-US" sz="1600" dirty="0">
                <a:solidFill>
                  <a:prstClr val="black"/>
                </a:solidFill>
              </a:rPr>
              <a:t>어떻게 </a:t>
            </a:r>
            <a:r>
              <a:rPr lang="ko-KR" altLang="en-US" sz="1600" dirty="0" smtClean="0">
                <a:solidFill>
                  <a:prstClr val="black"/>
                </a:solidFill>
              </a:rPr>
              <a:t>해야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할지 </a:t>
            </a:r>
            <a:r>
              <a:rPr lang="ko-KR" altLang="en-US" sz="1600" dirty="0">
                <a:solidFill>
                  <a:prstClr val="black"/>
                </a:solidFill>
              </a:rPr>
              <a:t>공부할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="" xmlns:a16="http://schemas.microsoft.com/office/drawing/2014/main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82C34739-A04E-446B-B530-1724F97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suh_0501_04_0001_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="" xmlns:a16="http://schemas.microsoft.com/office/drawing/2014/main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39339</TotalTime>
  <Words>627</Words>
  <Application>Microsoft Office PowerPoint</Application>
  <PresentationFormat>화면 슬라이드 쇼(4:3)</PresentationFormat>
  <Paragraphs>276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6231</cp:revision>
  <dcterms:created xsi:type="dcterms:W3CDTF">2008-07-15T12:19:11Z</dcterms:created>
  <dcterms:modified xsi:type="dcterms:W3CDTF">2022-02-16T23:22:47Z</dcterms:modified>
</cp:coreProperties>
</file>