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71" r:id="rId4"/>
    <p:sldId id="1173" r:id="rId5"/>
    <p:sldId id="1130" r:id="rId6"/>
    <p:sldId id="1242" r:id="rId7"/>
    <p:sldId id="1251" r:id="rId8"/>
    <p:sldId id="1252" r:id="rId9"/>
    <p:sldId id="1253" r:id="rId10"/>
    <p:sldId id="1254" r:id="rId11"/>
    <p:sldId id="1259" r:id="rId12"/>
    <p:sldId id="1260" r:id="rId13"/>
    <p:sldId id="1255" r:id="rId14"/>
    <p:sldId id="1146" r:id="rId15"/>
    <p:sldId id="1149" r:id="rId16"/>
    <p:sldId id="1150" r:id="rId17"/>
    <p:sldId id="1232" r:id="rId18"/>
    <p:sldId id="1249" r:id="rId19"/>
    <p:sldId id="1263" r:id="rId20"/>
    <p:sldId id="1230" r:id="rId21"/>
    <p:sldId id="1240" r:id="rId22"/>
    <p:sldId id="1258" r:id="rId23"/>
    <p:sldId id="1264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FEFEF"/>
    <a:srgbClr val="00A0FF"/>
    <a:srgbClr val="FF6600"/>
    <a:srgbClr val="F6E7D4"/>
    <a:srgbClr val="FFFFFF"/>
    <a:srgbClr val="F7C1C9"/>
    <a:srgbClr val="FFECE2"/>
    <a:srgbClr val="FCD5B5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686" autoAdjust="0"/>
  </p:normalViewPr>
  <p:slideViewPr>
    <p:cSldViewPr>
      <p:cViewPr>
        <p:scale>
          <a:sx n="100" d="100"/>
          <a:sy n="100" d="100"/>
        </p:scale>
        <p:origin x="-2076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84085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9547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799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841481A-27ED-4F69-BBD0-2C2BC9E3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035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6150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170466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79802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698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ACF0DA0-D2CF-48E4-9389-3BE10038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255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6150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170466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79802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491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A47968A-DFD3-4B99-8C4A-47BAFD00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9607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6150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170466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79802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58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15527D6-22AF-49DA-9C29-677DD9B4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3370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5928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607453" y="6926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5390" y="901087"/>
            <a:ext cx="426530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DEA5F01-4356-4955-9D40-91D66C4CE8D0}"/>
              </a:ext>
            </a:extLst>
          </p:cNvPr>
          <p:cNvSpPr/>
          <p:nvPr/>
        </p:nvSpPr>
        <p:spPr>
          <a:xfrm>
            <a:off x="1439652" y="24285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78AC3D-7929-4F33-9254-668393DE122D}"/>
              </a:ext>
            </a:extLst>
          </p:cNvPr>
          <p:cNvSpPr/>
          <p:nvPr/>
        </p:nvSpPr>
        <p:spPr>
          <a:xfrm>
            <a:off x="1282492" y="2657232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54F86C5-BB11-4A7C-A2B1-9149C3BA981F}"/>
              </a:ext>
            </a:extLst>
          </p:cNvPr>
          <p:cNvSpPr/>
          <p:nvPr/>
        </p:nvSpPr>
        <p:spPr>
          <a:xfrm>
            <a:off x="3250932" y="24285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F53F2EB-33D8-4D3F-B46D-62C5EFCA4901}"/>
              </a:ext>
            </a:extLst>
          </p:cNvPr>
          <p:cNvSpPr/>
          <p:nvPr/>
        </p:nvSpPr>
        <p:spPr>
          <a:xfrm>
            <a:off x="3093772" y="2657232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67223AD-FF1B-4CBB-8147-2E0AF016827F}"/>
              </a:ext>
            </a:extLst>
          </p:cNvPr>
          <p:cNvSpPr/>
          <p:nvPr/>
        </p:nvSpPr>
        <p:spPr>
          <a:xfrm>
            <a:off x="5211610" y="24285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0F6FBA6-0310-4365-9550-9F0ED8B99079}"/>
              </a:ext>
            </a:extLst>
          </p:cNvPr>
          <p:cNvSpPr/>
          <p:nvPr/>
        </p:nvSpPr>
        <p:spPr>
          <a:xfrm>
            <a:off x="5054450" y="2657232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4250C6A-51EB-4D3E-B2B3-4A36B506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9641" y="2700198"/>
            <a:ext cx="479795" cy="4859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D1F7A9E-517C-459C-BBDD-ABE05F0F5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823" y="2700198"/>
            <a:ext cx="479795" cy="4859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75AA9BD-89EB-4F40-83D0-507DE9F2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859" y="1108562"/>
            <a:ext cx="495369" cy="48584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E2174EC-8AFF-4523-AC44-1E8994FF072A}"/>
              </a:ext>
            </a:extLst>
          </p:cNvPr>
          <p:cNvGrpSpPr/>
          <p:nvPr/>
        </p:nvGrpSpPr>
        <p:grpSpPr>
          <a:xfrm>
            <a:off x="1400099" y="2657232"/>
            <a:ext cx="595035" cy="584775"/>
            <a:chOff x="2178288" y="1897415"/>
            <a:chExt cx="595035" cy="584775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54A10AE5-E4CF-419A-95EC-3A518120C0EA}"/>
                </a:ext>
              </a:extLst>
            </p:cNvPr>
            <p:cNvSpPr/>
            <p:nvPr/>
          </p:nvSpPr>
          <p:spPr>
            <a:xfrm>
              <a:off x="2270606" y="2006479"/>
              <a:ext cx="410400" cy="41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07FFDB1-0ABA-426D-85C9-97E3862A3D22}"/>
                </a:ext>
              </a:extLst>
            </p:cNvPr>
            <p:cNvSpPr/>
            <p:nvPr/>
          </p:nvSpPr>
          <p:spPr>
            <a:xfrm>
              <a:off x="2178288" y="189741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36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AF2932C6-7DF5-4C9B-8DFE-414A4204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0391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1223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257182" cy="2298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50CCB8F3-6958-4A4F-9FE2-4851DDE38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B48C94B9-B453-4EC0-8174-47B116958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74ED9436-D32F-47FC-84B9-92B99CCA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suh_0501_04_0006_301_1.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81A4E6C4-11D4-4399-B911-021DA0F4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01DE582-CA68-4883-AEB8-AA9595A7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6380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37958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03859F6A-A364-4DCB-8DA0-7F916558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2769840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>
            <a:extLst>
              <a:ext uri="{FF2B5EF4-FFF2-40B4-BE49-F238E27FC236}">
                <a16:creationId xmlns="" xmlns:a16="http://schemas.microsoft.com/office/drawing/2014/main" id="{263E61B0-45FF-451D-AEAA-F76A1BB1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2769840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500" y="1513661"/>
            <a:ext cx="4153536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분수를 통분하여 크기를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비교하시오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5825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1, 2, 3, 5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CF4978FA-0AFB-4C0D-854E-F0CAE9C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2652926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5DC99C7E-84E3-43B6-AC82-3BB75709948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5FAAA6BE-A8D8-43EB-84B9-5F5600C34AD5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C7BE249F-3A27-4072-AA60-11291CDA3E3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0433E620-69AC-4BBF-8EEC-61108B38944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B1885C50-500D-418D-85B1-B50DAC80B019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5371B6EC-50F4-4255-BBAD-18A54A37AE52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9F091A2-F26B-45A7-A8BC-5C64226F2550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57E32B07-5C5B-4061-ADAD-BA53AA32048F}"/>
              </a:ext>
            </a:extLst>
          </p:cNvPr>
          <p:cNvSpPr txBox="1"/>
          <p:nvPr/>
        </p:nvSpPr>
        <p:spPr>
          <a:xfrm>
            <a:off x="1374037" y="2841449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916925D-FF15-4527-9315-77A0E4E335C5}"/>
              </a:ext>
            </a:extLst>
          </p:cNvPr>
          <p:cNvSpPr txBox="1"/>
          <p:nvPr/>
        </p:nvSpPr>
        <p:spPr>
          <a:xfrm>
            <a:off x="1545263" y="2763743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C48076BD-3BE4-4E83-8793-FC5504722B63}"/>
              </a:ext>
            </a:extLst>
          </p:cNvPr>
          <p:cNvCxnSpPr/>
          <p:nvPr/>
        </p:nvCxnSpPr>
        <p:spPr bwMode="auto">
          <a:xfrm>
            <a:off x="1634967" y="311529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500470D-AECE-4CCD-B2C1-4F80897F8C43}"/>
              </a:ext>
            </a:extLst>
          </p:cNvPr>
          <p:cNvSpPr txBox="1"/>
          <p:nvPr/>
        </p:nvSpPr>
        <p:spPr>
          <a:xfrm>
            <a:off x="1991776" y="2763743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C845F278-ECB9-4C63-A31A-2B04CDE3F85E}"/>
              </a:ext>
            </a:extLst>
          </p:cNvPr>
          <p:cNvCxnSpPr/>
          <p:nvPr/>
        </p:nvCxnSpPr>
        <p:spPr bwMode="auto">
          <a:xfrm>
            <a:off x="2081480" y="311529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E89B3D49-D508-4F86-ACBC-FB2C8F51FCE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2990558"/>
            <a:ext cx="328375" cy="28300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2F2FFB38-778E-494E-9C50-03C30216A3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2990558"/>
            <a:ext cx="328375" cy="283005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8C897910-BA96-43E0-AB0E-280BE1FBCC45}"/>
              </a:ext>
            </a:extLst>
          </p:cNvPr>
          <p:cNvSpPr txBox="1"/>
          <p:nvPr/>
        </p:nvSpPr>
        <p:spPr>
          <a:xfrm>
            <a:off x="2878167" y="2841449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D42E73B-2957-48C3-B97D-2C216ADBC9D6}"/>
              </a:ext>
            </a:extLst>
          </p:cNvPr>
          <p:cNvSpPr txBox="1"/>
          <p:nvPr/>
        </p:nvSpPr>
        <p:spPr>
          <a:xfrm>
            <a:off x="2999184" y="2763743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20F536FE-2829-451F-908A-95A67ECBC5B2}"/>
              </a:ext>
            </a:extLst>
          </p:cNvPr>
          <p:cNvCxnSpPr/>
          <p:nvPr/>
        </p:nvCxnSpPr>
        <p:spPr bwMode="auto">
          <a:xfrm>
            <a:off x="3139097" y="311529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C831F1A-3799-4F77-BF0C-3D569FB8B8C3}"/>
              </a:ext>
            </a:extLst>
          </p:cNvPr>
          <p:cNvSpPr txBox="1"/>
          <p:nvPr/>
        </p:nvSpPr>
        <p:spPr>
          <a:xfrm>
            <a:off x="3495906" y="2763743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4D24203F-225D-4F6A-B0B4-581A60C4372A}"/>
              </a:ext>
            </a:extLst>
          </p:cNvPr>
          <p:cNvCxnSpPr/>
          <p:nvPr/>
        </p:nvCxnSpPr>
        <p:spPr bwMode="auto">
          <a:xfrm>
            <a:off x="3585610" y="311529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0" name="Picture 4">
            <a:extLst>
              <a:ext uri="{FF2B5EF4-FFF2-40B4-BE49-F238E27FC236}">
                <a16:creationId xmlns="" xmlns:a16="http://schemas.microsoft.com/office/drawing/2014/main" id="{14023457-064E-4BE2-8384-FC52D5E7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265763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A3F5D49-FD6B-4437-8D84-C4EEC4503455}"/>
              </a:ext>
            </a:extLst>
          </p:cNvPr>
          <p:cNvSpPr txBox="1"/>
          <p:nvPr/>
        </p:nvSpPr>
        <p:spPr>
          <a:xfrm>
            <a:off x="4432345" y="2763743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826F5E5A-1006-42B2-BA9E-E1FD2A3D3983}"/>
              </a:ext>
            </a:extLst>
          </p:cNvPr>
          <p:cNvCxnSpPr/>
          <p:nvPr/>
        </p:nvCxnSpPr>
        <p:spPr bwMode="auto">
          <a:xfrm>
            <a:off x="4522049" y="311529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06F079F-53B6-4B71-B8E1-0A696D734ADA}"/>
              </a:ext>
            </a:extLst>
          </p:cNvPr>
          <p:cNvSpPr txBox="1"/>
          <p:nvPr/>
        </p:nvSpPr>
        <p:spPr>
          <a:xfrm>
            <a:off x="5229774" y="2763743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77DE3D0-8DB8-4E3B-9F17-F1581866BBA0}"/>
              </a:ext>
            </a:extLst>
          </p:cNvPr>
          <p:cNvCxnSpPr/>
          <p:nvPr/>
        </p:nvCxnSpPr>
        <p:spPr bwMode="auto">
          <a:xfrm>
            <a:off x="5319478" y="311529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8D84BF52-5B99-44B4-8131-C5D000477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241" y="2982205"/>
            <a:ext cx="328376" cy="332586"/>
          </a:xfrm>
          <a:prstGeom prst="rect">
            <a:avLst/>
          </a:prstGeom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2A9D3B9B-55E0-40CC-B854-15A461D9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287718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475297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의 크기를 비교한 뒤 작은 분수부터 차례로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3470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FFA3EEB-9F5C-48DB-BD8A-F0876E77353D}"/>
              </a:ext>
            </a:extLst>
          </p:cNvPr>
          <p:cNvSpPr txBox="1"/>
          <p:nvPr/>
        </p:nvSpPr>
        <p:spPr>
          <a:xfrm>
            <a:off x="683568" y="1391966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4A38E9-1C6C-4821-B8C6-23EBD60BF86C}"/>
              </a:ext>
            </a:extLst>
          </p:cNvPr>
          <p:cNvCxnSpPr/>
          <p:nvPr/>
        </p:nvCxnSpPr>
        <p:spPr bwMode="auto">
          <a:xfrm>
            <a:off x="735687" y="1718782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41169E6-D98F-4E37-A862-F0D10FC85B03}"/>
              </a:ext>
            </a:extLst>
          </p:cNvPr>
          <p:cNvSpPr txBox="1"/>
          <p:nvPr/>
        </p:nvSpPr>
        <p:spPr>
          <a:xfrm>
            <a:off x="1069681" y="1391966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5FB0F35D-A8AD-445C-8D78-64B6522FD854}"/>
              </a:ext>
            </a:extLst>
          </p:cNvPr>
          <p:cNvCxnSpPr/>
          <p:nvPr/>
        </p:nvCxnSpPr>
        <p:spPr bwMode="auto">
          <a:xfrm>
            <a:off x="1121800" y="1718782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C87D3F7-23CC-4B12-8BD2-7B7B0EF6C0B1}"/>
              </a:ext>
            </a:extLst>
          </p:cNvPr>
          <p:cNvSpPr txBox="1"/>
          <p:nvPr/>
        </p:nvSpPr>
        <p:spPr>
          <a:xfrm>
            <a:off x="1428569" y="1391966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D28863A5-693D-4676-9885-9815C7EA7BF7}"/>
              </a:ext>
            </a:extLst>
          </p:cNvPr>
          <p:cNvCxnSpPr/>
          <p:nvPr/>
        </p:nvCxnSpPr>
        <p:spPr bwMode="auto">
          <a:xfrm>
            <a:off x="1480688" y="1718782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973A029E-E20A-42BF-8D2E-D15283F6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2259315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170073CE-1EE6-4503-AA97-0FDCAF55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2259315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0F0FD025-EA1E-4114-B2F9-F699C415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2142401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E2304BD7-D1B6-45D8-8303-D3C3DC3A499C}"/>
              </a:ext>
            </a:extLst>
          </p:cNvPr>
          <p:cNvSpPr txBox="1"/>
          <p:nvPr/>
        </p:nvSpPr>
        <p:spPr>
          <a:xfrm>
            <a:off x="1374037" y="233092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5F97AA0-9FD1-40EC-8BFE-D035D9E7E839}"/>
              </a:ext>
            </a:extLst>
          </p:cNvPr>
          <p:cNvSpPr txBox="1"/>
          <p:nvPr/>
        </p:nvSpPr>
        <p:spPr>
          <a:xfrm>
            <a:off x="1545263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8752B4D6-D013-4BE8-8933-72708B85F67F}"/>
              </a:ext>
            </a:extLst>
          </p:cNvPr>
          <p:cNvCxnSpPr/>
          <p:nvPr/>
        </p:nvCxnSpPr>
        <p:spPr bwMode="auto">
          <a:xfrm>
            <a:off x="1634967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31C1F85-2FEB-4090-B1F8-B12BCDBDDFD2}"/>
              </a:ext>
            </a:extLst>
          </p:cNvPr>
          <p:cNvSpPr txBox="1"/>
          <p:nvPr/>
        </p:nvSpPr>
        <p:spPr>
          <a:xfrm>
            <a:off x="1991776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B3082FE6-77F7-4793-A4EA-81475B75EF9A}"/>
              </a:ext>
            </a:extLst>
          </p:cNvPr>
          <p:cNvCxnSpPr/>
          <p:nvPr/>
        </p:nvCxnSpPr>
        <p:spPr bwMode="auto">
          <a:xfrm>
            <a:off x="2081480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0436A355-BC01-43B7-B7DC-9A7141C5C8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2480033"/>
            <a:ext cx="328375" cy="283005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90F96331-BA38-4BDC-BCC2-5F2DB4EF82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2480033"/>
            <a:ext cx="328375" cy="283005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="" xmlns:a16="http://schemas.microsoft.com/office/drawing/2014/main" id="{36450D46-736C-4640-B0CF-451E089EF824}"/>
              </a:ext>
            </a:extLst>
          </p:cNvPr>
          <p:cNvSpPr txBox="1"/>
          <p:nvPr/>
        </p:nvSpPr>
        <p:spPr>
          <a:xfrm>
            <a:off x="2878167" y="233092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945A601A-D087-4192-A74B-29D6E8F054D8}"/>
              </a:ext>
            </a:extLst>
          </p:cNvPr>
          <p:cNvSpPr txBox="1"/>
          <p:nvPr/>
        </p:nvSpPr>
        <p:spPr>
          <a:xfrm>
            <a:off x="2999184" y="2253218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EA1247FF-C8F0-4A4A-8D3C-1B9DFE2A7E1B}"/>
              </a:ext>
            </a:extLst>
          </p:cNvPr>
          <p:cNvCxnSpPr/>
          <p:nvPr/>
        </p:nvCxnSpPr>
        <p:spPr bwMode="auto">
          <a:xfrm>
            <a:off x="3139097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FC93725C-DD80-49B4-AC0D-ADBB57AB6E87}"/>
              </a:ext>
            </a:extLst>
          </p:cNvPr>
          <p:cNvSpPr txBox="1"/>
          <p:nvPr/>
        </p:nvSpPr>
        <p:spPr>
          <a:xfrm>
            <a:off x="3460733" y="2253218"/>
            <a:ext cx="53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D9EF06B1-4A3B-404E-BA9B-017EF5C6A9B9}"/>
              </a:ext>
            </a:extLst>
          </p:cNvPr>
          <p:cNvCxnSpPr/>
          <p:nvPr/>
        </p:nvCxnSpPr>
        <p:spPr bwMode="auto">
          <a:xfrm>
            <a:off x="3585610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9" name="Picture 4">
            <a:extLst>
              <a:ext uri="{FF2B5EF4-FFF2-40B4-BE49-F238E27FC236}">
                <a16:creationId xmlns="" xmlns:a16="http://schemas.microsoft.com/office/drawing/2014/main" id="{610F3253-8A5E-479F-BBFD-65A434C0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2147105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462E1274-3A62-4951-9194-B8C4E8471BE0}"/>
              </a:ext>
            </a:extLst>
          </p:cNvPr>
          <p:cNvSpPr txBox="1"/>
          <p:nvPr/>
        </p:nvSpPr>
        <p:spPr>
          <a:xfrm>
            <a:off x="4432345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DCF7633B-8304-4D43-BF09-F1AB9EE2E60F}"/>
              </a:ext>
            </a:extLst>
          </p:cNvPr>
          <p:cNvCxnSpPr/>
          <p:nvPr/>
        </p:nvCxnSpPr>
        <p:spPr bwMode="auto">
          <a:xfrm>
            <a:off x="4522049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24CE207B-5F6E-4586-AC3A-A01C3FF6AF33}"/>
              </a:ext>
            </a:extLst>
          </p:cNvPr>
          <p:cNvSpPr txBox="1"/>
          <p:nvPr/>
        </p:nvSpPr>
        <p:spPr>
          <a:xfrm>
            <a:off x="5229774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07AD051F-CBBE-4A14-BBF1-FD4C2A3DAF01}"/>
              </a:ext>
            </a:extLst>
          </p:cNvPr>
          <p:cNvCxnSpPr/>
          <p:nvPr/>
        </p:nvCxnSpPr>
        <p:spPr bwMode="auto">
          <a:xfrm>
            <a:off x="5319478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F7A8BE55-D2CF-48EA-9835-0D0102F90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78241" y="2471680"/>
            <a:ext cx="328376" cy="332586"/>
          </a:xfrm>
          <a:prstGeom prst="rect">
            <a:avLst/>
          </a:prstGeom>
        </p:spPr>
      </p:pic>
      <p:pic>
        <p:nvPicPr>
          <p:cNvPr id="115" name="Picture 4">
            <a:extLst>
              <a:ext uri="{FF2B5EF4-FFF2-40B4-BE49-F238E27FC236}">
                <a16:creationId xmlns="" xmlns:a16="http://schemas.microsoft.com/office/drawing/2014/main" id="{C6ECD845-39B1-4747-A748-75FBB3D6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2366655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>
            <a:extLst>
              <a:ext uri="{FF2B5EF4-FFF2-40B4-BE49-F238E27FC236}">
                <a16:creationId xmlns="" xmlns:a16="http://schemas.microsoft.com/office/drawing/2014/main" id="{C57EAA95-2EF1-4345-B22C-259654D5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31084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864304EF-9B02-4AC8-9B39-418EBCE7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31084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="" xmlns:a16="http://schemas.microsoft.com/office/drawing/2014/main" id="{2753BE1E-03E9-4996-BACD-0ACE0E9F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299156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>
            <a:extLst>
              <a:ext uri="{FF2B5EF4-FFF2-40B4-BE49-F238E27FC236}">
                <a16:creationId xmlns="" xmlns:a16="http://schemas.microsoft.com/office/drawing/2014/main" id="{774CC4B1-86A1-4B0C-B311-01E5C4C6352D}"/>
              </a:ext>
            </a:extLst>
          </p:cNvPr>
          <p:cNvSpPr txBox="1"/>
          <p:nvPr/>
        </p:nvSpPr>
        <p:spPr>
          <a:xfrm>
            <a:off x="1374037" y="3180083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F8FEC43-0A57-4468-AAF6-C94916596954}"/>
              </a:ext>
            </a:extLst>
          </p:cNvPr>
          <p:cNvSpPr txBox="1"/>
          <p:nvPr/>
        </p:nvSpPr>
        <p:spPr>
          <a:xfrm>
            <a:off x="1545263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273FC58E-22FB-4168-A955-10D5DFB364C6}"/>
              </a:ext>
            </a:extLst>
          </p:cNvPr>
          <p:cNvCxnSpPr/>
          <p:nvPr/>
        </p:nvCxnSpPr>
        <p:spPr bwMode="auto">
          <a:xfrm>
            <a:off x="1634967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8A6BA547-1B06-46EE-B281-96E32CE7BA8C}"/>
              </a:ext>
            </a:extLst>
          </p:cNvPr>
          <p:cNvSpPr txBox="1"/>
          <p:nvPr/>
        </p:nvSpPr>
        <p:spPr>
          <a:xfrm>
            <a:off x="1991776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EFC09615-B7E8-463C-8F36-EA19D82E53F5}"/>
              </a:ext>
            </a:extLst>
          </p:cNvPr>
          <p:cNvCxnSpPr/>
          <p:nvPr/>
        </p:nvCxnSpPr>
        <p:spPr bwMode="auto">
          <a:xfrm>
            <a:off x="2081480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78D01F16-A728-4F50-8F27-7CC2FECE1A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3329192"/>
            <a:ext cx="328375" cy="28300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98D5A53F-54E6-4EBA-A50E-896064CAE6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3329192"/>
            <a:ext cx="328375" cy="283005"/>
          </a:xfrm>
          <a:prstGeom prst="rect">
            <a:avLst/>
          </a:prstGeom>
        </p:spPr>
      </p:pic>
      <p:sp>
        <p:nvSpPr>
          <p:cNvPr id="126" name="TextBox 43">
            <a:extLst>
              <a:ext uri="{FF2B5EF4-FFF2-40B4-BE49-F238E27FC236}">
                <a16:creationId xmlns="" xmlns:a16="http://schemas.microsoft.com/office/drawing/2014/main" id="{A3CD9A4C-B6FC-4EAE-8F14-AD31277B635C}"/>
              </a:ext>
            </a:extLst>
          </p:cNvPr>
          <p:cNvSpPr txBox="1"/>
          <p:nvPr/>
        </p:nvSpPr>
        <p:spPr>
          <a:xfrm>
            <a:off x="2878167" y="3180083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8E162301-8E0B-46F1-BB27-06DB8D9DEE9D}"/>
              </a:ext>
            </a:extLst>
          </p:cNvPr>
          <p:cNvSpPr txBox="1"/>
          <p:nvPr/>
        </p:nvSpPr>
        <p:spPr>
          <a:xfrm>
            <a:off x="2999184" y="3102377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5EA74B1C-D359-4CDB-8562-33052C0F49CA}"/>
              </a:ext>
            </a:extLst>
          </p:cNvPr>
          <p:cNvCxnSpPr/>
          <p:nvPr/>
        </p:nvCxnSpPr>
        <p:spPr bwMode="auto">
          <a:xfrm>
            <a:off x="3139097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97FDF626-0389-4BB7-ACC5-61FF1F0DA86A}"/>
              </a:ext>
            </a:extLst>
          </p:cNvPr>
          <p:cNvSpPr txBox="1"/>
          <p:nvPr/>
        </p:nvSpPr>
        <p:spPr>
          <a:xfrm>
            <a:off x="3460733" y="3102377"/>
            <a:ext cx="53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="" xmlns:a16="http://schemas.microsoft.com/office/drawing/2014/main" id="{28313C2C-150E-426C-BCBB-887E4D2C636E}"/>
              </a:ext>
            </a:extLst>
          </p:cNvPr>
          <p:cNvCxnSpPr/>
          <p:nvPr/>
        </p:nvCxnSpPr>
        <p:spPr bwMode="auto">
          <a:xfrm>
            <a:off x="3585610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1" name="Picture 4">
            <a:extLst>
              <a:ext uri="{FF2B5EF4-FFF2-40B4-BE49-F238E27FC236}">
                <a16:creationId xmlns="" xmlns:a16="http://schemas.microsoft.com/office/drawing/2014/main" id="{D4C4E025-EF63-4193-B3EC-CB8AF75C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299626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B692BE7-E567-45BD-AD1E-C0C30DF72279}"/>
              </a:ext>
            </a:extLst>
          </p:cNvPr>
          <p:cNvSpPr txBox="1"/>
          <p:nvPr/>
        </p:nvSpPr>
        <p:spPr>
          <a:xfrm>
            <a:off x="4432345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="" xmlns:a16="http://schemas.microsoft.com/office/drawing/2014/main" id="{9AD26CA2-6FA3-4A7C-9462-CABDEE2AB6DF}"/>
              </a:ext>
            </a:extLst>
          </p:cNvPr>
          <p:cNvCxnSpPr/>
          <p:nvPr/>
        </p:nvCxnSpPr>
        <p:spPr bwMode="auto">
          <a:xfrm>
            <a:off x="4522049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0044BF3-7894-468F-A621-C720EE3F183A}"/>
              </a:ext>
            </a:extLst>
          </p:cNvPr>
          <p:cNvSpPr txBox="1"/>
          <p:nvPr/>
        </p:nvSpPr>
        <p:spPr>
          <a:xfrm>
            <a:off x="5229774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="" xmlns:a16="http://schemas.microsoft.com/office/drawing/2014/main" id="{69473379-0033-42AF-B5DC-F84AEF450103}"/>
              </a:ext>
            </a:extLst>
          </p:cNvPr>
          <p:cNvCxnSpPr/>
          <p:nvPr/>
        </p:nvCxnSpPr>
        <p:spPr bwMode="auto">
          <a:xfrm>
            <a:off x="5319478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39284501-F1FA-46D8-90E2-F8FAE6052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241" y="3320839"/>
            <a:ext cx="328376" cy="332586"/>
          </a:xfrm>
          <a:prstGeom prst="rect">
            <a:avLst/>
          </a:prstGeom>
        </p:spPr>
      </p:pic>
      <p:pic>
        <p:nvPicPr>
          <p:cNvPr id="137" name="Picture 4">
            <a:extLst>
              <a:ext uri="{FF2B5EF4-FFF2-40B4-BE49-F238E27FC236}">
                <a16:creationId xmlns="" xmlns:a16="http://schemas.microsoft.com/office/drawing/2014/main" id="{B515FEE9-993C-4865-8BE8-FD20E651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321581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12">
            <a:extLst>
              <a:ext uri="{FF2B5EF4-FFF2-40B4-BE49-F238E27FC236}">
                <a16:creationId xmlns="" xmlns:a16="http://schemas.microsoft.com/office/drawing/2014/main" id="{9F8A610C-825E-4A6A-9B9A-09F1B86E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400312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12">
            <a:extLst>
              <a:ext uri="{FF2B5EF4-FFF2-40B4-BE49-F238E27FC236}">
                <a16:creationId xmlns="" xmlns:a16="http://schemas.microsoft.com/office/drawing/2014/main" id="{489E7850-9AB5-42F8-B6EB-4C6FD887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400312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>
            <a:extLst>
              <a:ext uri="{FF2B5EF4-FFF2-40B4-BE49-F238E27FC236}">
                <a16:creationId xmlns="" xmlns:a16="http://schemas.microsoft.com/office/drawing/2014/main" id="{E4EE15A5-18E8-4AEF-A41A-99D76639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388621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TextBox 43">
            <a:extLst>
              <a:ext uri="{FF2B5EF4-FFF2-40B4-BE49-F238E27FC236}">
                <a16:creationId xmlns="" xmlns:a16="http://schemas.microsoft.com/office/drawing/2014/main" id="{64610361-528C-4029-8E08-0F59BD3119AD}"/>
              </a:ext>
            </a:extLst>
          </p:cNvPr>
          <p:cNvSpPr txBox="1"/>
          <p:nvPr/>
        </p:nvSpPr>
        <p:spPr>
          <a:xfrm>
            <a:off x="1374037" y="4074737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2D747133-EDFC-465A-8909-0C1C8EC93FA1}"/>
              </a:ext>
            </a:extLst>
          </p:cNvPr>
          <p:cNvSpPr txBox="1"/>
          <p:nvPr/>
        </p:nvSpPr>
        <p:spPr>
          <a:xfrm>
            <a:off x="1545263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="" xmlns:a16="http://schemas.microsoft.com/office/drawing/2014/main" id="{B0F95C5F-3582-4A5F-8F43-673770D0927C}"/>
              </a:ext>
            </a:extLst>
          </p:cNvPr>
          <p:cNvCxnSpPr/>
          <p:nvPr/>
        </p:nvCxnSpPr>
        <p:spPr bwMode="auto">
          <a:xfrm>
            <a:off x="1634967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F3064A3B-FE74-4F23-A8AC-367B67407117}"/>
              </a:ext>
            </a:extLst>
          </p:cNvPr>
          <p:cNvSpPr txBox="1"/>
          <p:nvPr/>
        </p:nvSpPr>
        <p:spPr>
          <a:xfrm>
            <a:off x="1991776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52181F1C-263D-4509-B471-7FE41951DA11}"/>
              </a:ext>
            </a:extLst>
          </p:cNvPr>
          <p:cNvCxnSpPr/>
          <p:nvPr/>
        </p:nvCxnSpPr>
        <p:spPr bwMode="auto">
          <a:xfrm>
            <a:off x="2081480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6" name="그림 145">
            <a:extLst>
              <a:ext uri="{FF2B5EF4-FFF2-40B4-BE49-F238E27FC236}">
                <a16:creationId xmlns="" xmlns:a16="http://schemas.microsoft.com/office/drawing/2014/main" id="{23450D84-3708-49B1-B8F3-4841326DEE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4223846"/>
            <a:ext cx="328375" cy="283005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F12879EF-AF94-4708-B02A-6B5B05B58F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4223846"/>
            <a:ext cx="328375" cy="283005"/>
          </a:xfrm>
          <a:prstGeom prst="rect">
            <a:avLst/>
          </a:prstGeom>
        </p:spPr>
      </p:pic>
      <p:sp>
        <p:nvSpPr>
          <p:cNvPr id="148" name="TextBox 43">
            <a:extLst>
              <a:ext uri="{FF2B5EF4-FFF2-40B4-BE49-F238E27FC236}">
                <a16:creationId xmlns="" xmlns:a16="http://schemas.microsoft.com/office/drawing/2014/main" id="{1C449F72-2CF3-4542-A5E9-BB74A390A8ED}"/>
              </a:ext>
            </a:extLst>
          </p:cNvPr>
          <p:cNvSpPr txBox="1"/>
          <p:nvPr/>
        </p:nvSpPr>
        <p:spPr>
          <a:xfrm>
            <a:off x="2878167" y="4074737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2DEC658A-2A6C-4A17-BD61-57313F86470F}"/>
              </a:ext>
            </a:extLst>
          </p:cNvPr>
          <p:cNvSpPr txBox="1"/>
          <p:nvPr/>
        </p:nvSpPr>
        <p:spPr>
          <a:xfrm>
            <a:off x="2999184" y="3997031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58709157-09FD-4F5F-ADF2-6FF02F70D29F}"/>
              </a:ext>
            </a:extLst>
          </p:cNvPr>
          <p:cNvCxnSpPr/>
          <p:nvPr/>
        </p:nvCxnSpPr>
        <p:spPr bwMode="auto">
          <a:xfrm>
            <a:off x="3139097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E1568171-E607-4D07-B713-D3E4CC68943F}"/>
              </a:ext>
            </a:extLst>
          </p:cNvPr>
          <p:cNvSpPr txBox="1"/>
          <p:nvPr/>
        </p:nvSpPr>
        <p:spPr>
          <a:xfrm>
            <a:off x="3460733" y="3997031"/>
            <a:ext cx="53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5A3B6D1D-4E1A-46A4-9214-ABF44A59B626}"/>
              </a:ext>
            </a:extLst>
          </p:cNvPr>
          <p:cNvCxnSpPr/>
          <p:nvPr/>
        </p:nvCxnSpPr>
        <p:spPr bwMode="auto">
          <a:xfrm>
            <a:off x="3585610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3" name="Picture 4">
            <a:extLst>
              <a:ext uri="{FF2B5EF4-FFF2-40B4-BE49-F238E27FC236}">
                <a16:creationId xmlns="" xmlns:a16="http://schemas.microsoft.com/office/drawing/2014/main" id="{FAD6FB2C-7A89-4D02-816C-4545B0D9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3890918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86495E95-6C7D-471C-97FB-E71DDCEF21E2}"/>
              </a:ext>
            </a:extLst>
          </p:cNvPr>
          <p:cNvSpPr txBox="1"/>
          <p:nvPr/>
        </p:nvSpPr>
        <p:spPr>
          <a:xfrm>
            <a:off x="4432345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="" xmlns:a16="http://schemas.microsoft.com/office/drawing/2014/main" id="{4D7EA609-2E6E-496A-BD39-B99B77CEC291}"/>
              </a:ext>
            </a:extLst>
          </p:cNvPr>
          <p:cNvCxnSpPr/>
          <p:nvPr/>
        </p:nvCxnSpPr>
        <p:spPr bwMode="auto">
          <a:xfrm>
            <a:off x="4522049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36D6D8CC-48A0-4D6E-BB95-4A3B821C477C}"/>
              </a:ext>
            </a:extLst>
          </p:cNvPr>
          <p:cNvSpPr txBox="1"/>
          <p:nvPr/>
        </p:nvSpPr>
        <p:spPr>
          <a:xfrm>
            <a:off x="5229774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="" xmlns:a16="http://schemas.microsoft.com/office/drawing/2014/main" id="{E56A134D-FA79-44B3-BEA5-23517A37B916}"/>
              </a:ext>
            </a:extLst>
          </p:cNvPr>
          <p:cNvCxnSpPr/>
          <p:nvPr/>
        </p:nvCxnSpPr>
        <p:spPr bwMode="auto">
          <a:xfrm>
            <a:off x="5319478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8" name="그림 157">
            <a:extLst>
              <a:ext uri="{FF2B5EF4-FFF2-40B4-BE49-F238E27FC236}">
                <a16:creationId xmlns="" xmlns:a16="http://schemas.microsoft.com/office/drawing/2014/main" id="{99AA589D-5439-43D1-AB5B-47A7F47ED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78241" y="4215493"/>
            <a:ext cx="328376" cy="332586"/>
          </a:xfrm>
          <a:prstGeom prst="rect">
            <a:avLst/>
          </a:prstGeom>
        </p:spPr>
      </p:pic>
      <p:pic>
        <p:nvPicPr>
          <p:cNvPr id="159" name="Picture 4">
            <a:extLst>
              <a:ext uri="{FF2B5EF4-FFF2-40B4-BE49-F238E27FC236}">
                <a16:creationId xmlns="" xmlns:a16="http://schemas.microsoft.com/office/drawing/2014/main" id="{37A82709-662A-457E-9E99-5EC49F05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4110468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A4270F2-137F-4748-97C5-5783582A0905}"/>
              </a:ext>
            </a:extLst>
          </p:cNvPr>
          <p:cNvSpPr/>
          <p:nvPr/>
        </p:nvSpPr>
        <p:spPr bwMode="auto">
          <a:xfrm>
            <a:off x="2807804" y="4761148"/>
            <a:ext cx="1475278" cy="57277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0" name="Picture 4">
            <a:extLst>
              <a:ext uri="{FF2B5EF4-FFF2-40B4-BE49-F238E27FC236}">
                <a16:creationId xmlns="" xmlns:a16="http://schemas.microsoft.com/office/drawing/2014/main" id="{6B93FCE1-1A9C-4719-B0B3-9C954CBD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35" y="5207753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" name="표 160">
            <a:extLst>
              <a:ext uri="{FF2B5EF4-FFF2-40B4-BE49-F238E27FC236}">
                <a16:creationId xmlns="" xmlns:a16="http://schemas.microsoft.com/office/drawing/2014/main" id="{7A99E1A1-0C62-44FF-8B71-382AFC89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21774"/>
              </p:ext>
            </p:extLst>
          </p:nvPr>
        </p:nvGraphicFramePr>
        <p:xfrm>
          <a:off x="2882615" y="4761148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="" xmlns:a16="http://schemas.microsoft.com/office/drawing/2014/main" id="{AEEBD7D2-CE3B-4E06-AE4A-09A79CCD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6505"/>
              </p:ext>
            </p:extLst>
          </p:nvPr>
        </p:nvGraphicFramePr>
        <p:xfrm>
          <a:off x="3380194" y="4761148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63" name="표 162">
            <a:extLst>
              <a:ext uri="{FF2B5EF4-FFF2-40B4-BE49-F238E27FC236}">
                <a16:creationId xmlns="" xmlns:a16="http://schemas.microsoft.com/office/drawing/2014/main" id="{07B34E6B-CBDF-4E11-8C05-9F8CF174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9154"/>
              </p:ext>
            </p:extLst>
          </p:nvPr>
        </p:nvGraphicFramePr>
        <p:xfrm>
          <a:off x="3877435" y="4761148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FEF5600-3C6A-42D3-B985-B24AE17D0BB2}"/>
              </a:ext>
            </a:extLst>
          </p:cNvPr>
          <p:cNvSpPr/>
          <p:nvPr/>
        </p:nvSpPr>
        <p:spPr>
          <a:xfrm>
            <a:off x="3190939" y="4869479"/>
            <a:ext cx="251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F9138CD7-EC5B-453A-AA96-257D0259600E}"/>
              </a:ext>
            </a:extLst>
          </p:cNvPr>
          <p:cNvSpPr/>
          <p:nvPr/>
        </p:nvSpPr>
        <p:spPr>
          <a:xfrm>
            <a:off x="3688180" y="4869479"/>
            <a:ext cx="251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="" xmlns:a16="http://schemas.microsoft.com/office/drawing/2014/main" id="{620B5BFF-D9EA-4BEA-B963-EA302E3FEBBA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166" name="순서도: 대체 처리 165">
              <a:extLst>
                <a:ext uri="{FF2B5EF4-FFF2-40B4-BE49-F238E27FC236}">
                  <a16:creationId xmlns="" xmlns:a16="http://schemas.microsoft.com/office/drawing/2014/main" id="{F7D1B62B-003D-4A81-946F-C8EEA3D5734F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순서도: 대체 처리 166">
              <a:extLst>
                <a:ext uri="{FF2B5EF4-FFF2-40B4-BE49-F238E27FC236}">
                  <a16:creationId xmlns="" xmlns:a16="http://schemas.microsoft.com/office/drawing/2014/main" id="{76BD50F6-D951-4D46-9E0C-D0611FA464A8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순서도: 대체 처리 167">
              <a:extLst>
                <a:ext uri="{FF2B5EF4-FFF2-40B4-BE49-F238E27FC236}">
                  <a16:creationId xmlns="" xmlns:a16="http://schemas.microsoft.com/office/drawing/2014/main" id="{E3BF45DB-AA2D-47E0-8010-D37AEAB0444B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순서도: 대체 처리 168">
              <a:extLst>
                <a:ext uri="{FF2B5EF4-FFF2-40B4-BE49-F238E27FC236}">
                  <a16:creationId xmlns="" xmlns:a16="http://schemas.microsoft.com/office/drawing/2014/main" id="{D53B3AB2-F41D-4BC9-A440-A3C2CDF41AEC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순서도: 대체 처리 169">
              <a:extLst>
                <a:ext uri="{FF2B5EF4-FFF2-40B4-BE49-F238E27FC236}">
                  <a16:creationId xmlns="" xmlns:a16="http://schemas.microsoft.com/office/drawing/2014/main" id="{EDC48EF1-D14B-4ECA-8AC4-144AA97905F5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72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475297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의 크기를 비교하여 큰 분수부터 차례로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AEB5B8B-85AC-4A39-AE4D-687AA12C5B3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2576ECD3-E4A4-4B87-827C-78B285B4D84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="" xmlns:a16="http://schemas.microsoft.com/office/drawing/2014/main" id="{EFC2C8F7-4C99-47F9-9483-096AE0DA4548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D1506D3C-4857-40AC-B41A-1BFEDFAEA8B6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D55FB9B5-ADFD-49D8-9D62-92D09CD90CEE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0675546D-4660-446D-A125-548C283C3D43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FFA3EEB-9F5C-48DB-BD8A-F0876E77353D}"/>
              </a:ext>
            </a:extLst>
          </p:cNvPr>
          <p:cNvSpPr txBox="1"/>
          <p:nvPr/>
        </p:nvSpPr>
        <p:spPr>
          <a:xfrm>
            <a:off x="581789" y="1391966"/>
            <a:ext cx="49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4A38E9-1C6C-4821-B8C6-23EBD60BF86C}"/>
              </a:ext>
            </a:extLst>
          </p:cNvPr>
          <p:cNvCxnSpPr/>
          <p:nvPr/>
        </p:nvCxnSpPr>
        <p:spPr bwMode="auto">
          <a:xfrm>
            <a:off x="735687" y="1718782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41169E6-D98F-4E37-A862-F0D10FC85B03}"/>
              </a:ext>
            </a:extLst>
          </p:cNvPr>
          <p:cNvSpPr txBox="1"/>
          <p:nvPr/>
        </p:nvSpPr>
        <p:spPr>
          <a:xfrm>
            <a:off x="1069681" y="1391966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5FB0F35D-A8AD-445C-8D78-64B6522FD854}"/>
              </a:ext>
            </a:extLst>
          </p:cNvPr>
          <p:cNvCxnSpPr/>
          <p:nvPr/>
        </p:nvCxnSpPr>
        <p:spPr bwMode="auto">
          <a:xfrm>
            <a:off x="1121800" y="1718782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C87D3F7-23CC-4B12-8BD2-7B7B0EF6C0B1}"/>
              </a:ext>
            </a:extLst>
          </p:cNvPr>
          <p:cNvSpPr txBox="1"/>
          <p:nvPr/>
        </p:nvSpPr>
        <p:spPr>
          <a:xfrm>
            <a:off x="1428569" y="1391966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D28863A5-693D-4676-9885-9815C7EA7BF7}"/>
              </a:ext>
            </a:extLst>
          </p:cNvPr>
          <p:cNvCxnSpPr/>
          <p:nvPr/>
        </p:nvCxnSpPr>
        <p:spPr bwMode="auto">
          <a:xfrm>
            <a:off x="1480688" y="1718782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973A029E-E20A-42BF-8D2E-D15283F6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2259315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170073CE-1EE6-4503-AA97-0FDCAF55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2259315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0F0FD025-EA1E-4114-B2F9-F699C415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2142401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E2304BD7-D1B6-45D8-8303-D3C3DC3A499C}"/>
              </a:ext>
            </a:extLst>
          </p:cNvPr>
          <p:cNvSpPr txBox="1"/>
          <p:nvPr/>
        </p:nvSpPr>
        <p:spPr>
          <a:xfrm>
            <a:off x="1374037" y="233092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5F97AA0-9FD1-40EC-8BFE-D035D9E7E839}"/>
              </a:ext>
            </a:extLst>
          </p:cNvPr>
          <p:cNvSpPr txBox="1"/>
          <p:nvPr/>
        </p:nvSpPr>
        <p:spPr>
          <a:xfrm>
            <a:off x="1545263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8752B4D6-D013-4BE8-8933-72708B85F67F}"/>
              </a:ext>
            </a:extLst>
          </p:cNvPr>
          <p:cNvCxnSpPr/>
          <p:nvPr/>
        </p:nvCxnSpPr>
        <p:spPr bwMode="auto">
          <a:xfrm>
            <a:off x="1634967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31C1F85-2FEB-4090-B1F8-B12BCDBDDFD2}"/>
              </a:ext>
            </a:extLst>
          </p:cNvPr>
          <p:cNvSpPr txBox="1"/>
          <p:nvPr/>
        </p:nvSpPr>
        <p:spPr>
          <a:xfrm>
            <a:off x="1991776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B3082FE6-77F7-4793-A4EA-81475B75EF9A}"/>
              </a:ext>
            </a:extLst>
          </p:cNvPr>
          <p:cNvCxnSpPr/>
          <p:nvPr/>
        </p:nvCxnSpPr>
        <p:spPr bwMode="auto">
          <a:xfrm>
            <a:off x="2081480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0436A355-BC01-43B7-B7DC-9A7141C5C8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2480033"/>
            <a:ext cx="328375" cy="283005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90F96331-BA38-4BDC-BCC2-5F2DB4EF82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2480033"/>
            <a:ext cx="328375" cy="283005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="" xmlns:a16="http://schemas.microsoft.com/office/drawing/2014/main" id="{36450D46-736C-4640-B0CF-451E089EF824}"/>
              </a:ext>
            </a:extLst>
          </p:cNvPr>
          <p:cNvSpPr txBox="1"/>
          <p:nvPr/>
        </p:nvSpPr>
        <p:spPr>
          <a:xfrm>
            <a:off x="2878167" y="233092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945A601A-D087-4192-A74B-29D6E8F054D8}"/>
              </a:ext>
            </a:extLst>
          </p:cNvPr>
          <p:cNvSpPr txBox="1"/>
          <p:nvPr/>
        </p:nvSpPr>
        <p:spPr>
          <a:xfrm>
            <a:off x="2999184" y="2253218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EA1247FF-C8F0-4A4A-8D3C-1B9DFE2A7E1B}"/>
              </a:ext>
            </a:extLst>
          </p:cNvPr>
          <p:cNvCxnSpPr/>
          <p:nvPr/>
        </p:nvCxnSpPr>
        <p:spPr bwMode="auto">
          <a:xfrm>
            <a:off x="3139097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FC93725C-DD80-49B4-AC0D-ADBB57AB6E87}"/>
              </a:ext>
            </a:extLst>
          </p:cNvPr>
          <p:cNvSpPr txBox="1"/>
          <p:nvPr/>
        </p:nvSpPr>
        <p:spPr>
          <a:xfrm>
            <a:off x="3460733" y="2253218"/>
            <a:ext cx="53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D9EF06B1-4A3B-404E-BA9B-017EF5C6A9B9}"/>
              </a:ext>
            </a:extLst>
          </p:cNvPr>
          <p:cNvCxnSpPr/>
          <p:nvPr/>
        </p:nvCxnSpPr>
        <p:spPr bwMode="auto">
          <a:xfrm>
            <a:off x="3585610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9" name="Picture 4">
            <a:extLst>
              <a:ext uri="{FF2B5EF4-FFF2-40B4-BE49-F238E27FC236}">
                <a16:creationId xmlns="" xmlns:a16="http://schemas.microsoft.com/office/drawing/2014/main" id="{610F3253-8A5E-479F-BBFD-65A434C0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2147105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462E1274-3A62-4951-9194-B8C4E8471BE0}"/>
              </a:ext>
            </a:extLst>
          </p:cNvPr>
          <p:cNvSpPr txBox="1"/>
          <p:nvPr/>
        </p:nvSpPr>
        <p:spPr>
          <a:xfrm>
            <a:off x="4432345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DCF7633B-8304-4D43-BF09-F1AB9EE2E60F}"/>
              </a:ext>
            </a:extLst>
          </p:cNvPr>
          <p:cNvCxnSpPr/>
          <p:nvPr/>
        </p:nvCxnSpPr>
        <p:spPr bwMode="auto">
          <a:xfrm>
            <a:off x="4522049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24CE207B-5F6E-4586-AC3A-A01C3FF6AF33}"/>
              </a:ext>
            </a:extLst>
          </p:cNvPr>
          <p:cNvSpPr txBox="1"/>
          <p:nvPr/>
        </p:nvSpPr>
        <p:spPr>
          <a:xfrm>
            <a:off x="5229774" y="2253218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07AD051F-CBBE-4A14-BBF1-FD4C2A3DAF01}"/>
              </a:ext>
            </a:extLst>
          </p:cNvPr>
          <p:cNvCxnSpPr/>
          <p:nvPr/>
        </p:nvCxnSpPr>
        <p:spPr bwMode="auto">
          <a:xfrm>
            <a:off x="5319478" y="2604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F7A8BE55-D2CF-48EA-9835-0D0102F90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241" y="2471680"/>
            <a:ext cx="328376" cy="332586"/>
          </a:xfrm>
          <a:prstGeom prst="rect">
            <a:avLst/>
          </a:prstGeom>
        </p:spPr>
      </p:pic>
      <p:pic>
        <p:nvPicPr>
          <p:cNvPr id="115" name="Picture 4">
            <a:extLst>
              <a:ext uri="{FF2B5EF4-FFF2-40B4-BE49-F238E27FC236}">
                <a16:creationId xmlns="" xmlns:a16="http://schemas.microsoft.com/office/drawing/2014/main" id="{C6ECD845-39B1-4747-A748-75FBB3D6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2366655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>
            <a:extLst>
              <a:ext uri="{FF2B5EF4-FFF2-40B4-BE49-F238E27FC236}">
                <a16:creationId xmlns="" xmlns:a16="http://schemas.microsoft.com/office/drawing/2014/main" id="{C57EAA95-2EF1-4345-B22C-259654D5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31084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864304EF-9B02-4AC8-9B39-418EBCE7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31084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="" xmlns:a16="http://schemas.microsoft.com/office/drawing/2014/main" id="{2753BE1E-03E9-4996-BACD-0ACE0E9F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299156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>
            <a:extLst>
              <a:ext uri="{FF2B5EF4-FFF2-40B4-BE49-F238E27FC236}">
                <a16:creationId xmlns="" xmlns:a16="http://schemas.microsoft.com/office/drawing/2014/main" id="{774CC4B1-86A1-4B0C-B311-01E5C4C6352D}"/>
              </a:ext>
            </a:extLst>
          </p:cNvPr>
          <p:cNvSpPr txBox="1"/>
          <p:nvPr/>
        </p:nvSpPr>
        <p:spPr>
          <a:xfrm>
            <a:off x="1374037" y="3180083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F8FEC43-0A57-4468-AAF6-C94916596954}"/>
              </a:ext>
            </a:extLst>
          </p:cNvPr>
          <p:cNvSpPr txBox="1"/>
          <p:nvPr/>
        </p:nvSpPr>
        <p:spPr>
          <a:xfrm>
            <a:off x="1545263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273FC58E-22FB-4168-A955-10D5DFB364C6}"/>
              </a:ext>
            </a:extLst>
          </p:cNvPr>
          <p:cNvCxnSpPr/>
          <p:nvPr/>
        </p:nvCxnSpPr>
        <p:spPr bwMode="auto">
          <a:xfrm>
            <a:off x="1634967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8A6BA547-1B06-46EE-B281-96E32CE7BA8C}"/>
              </a:ext>
            </a:extLst>
          </p:cNvPr>
          <p:cNvSpPr txBox="1"/>
          <p:nvPr/>
        </p:nvSpPr>
        <p:spPr>
          <a:xfrm>
            <a:off x="1991776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EFC09615-B7E8-463C-8F36-EA19D82E53F5}"/>
              </a:ext>
            </a:extLst>
          </p:cNvPr>
          <p:cNvCxnSpPr/>
          <p:nvPr/>
        </p:nvCxnSpPr>
        <p:spPr bwMode="auto">
          <a:xfrm>
            <a:off x="2081480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78D01F16-A728-4F50-8F27-7CC2FECE1A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3329192"/>
            <a:ext cx="328375" cy="28300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98D5A53F-54E6-4EBA-A50E-896064CAE6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3329192"/>
            <a:ext cx="328375" cy="283005"/>
          </a:xfrm>
          <a:prstGeom prst="rect">
            <a:avLst/>
          </a:prstGeom>
        </p:spPr>
      </p:pic>
      <p:sp>
        <p:nvSpPr>
          <p:cNvPr id="126" name="TextBox 43">
            <a:extLst>
              <a:ext uri="{FF2B5EF4-FFF2-40B4-BE49-F238E27FC236}">
                <a16:creationId xmlns="" xmlns:a16="http://schemas.microsoft.com/office/drawing/2014/main" id="{A3CD9A4C-B6FC-4EAE-8F14-AD31277B635C}"/>
              </a:ext>
            </a:extLst>
          </p:cNvPr>
          <p:cNvSpPr txBox="1"/>
          <p:nvPr/>
        </p:nvSpPr>
        <p:spPr>
          <a:xfrm>
            <a:off x="2878167" y="3180083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8E162301-8E0B-46F1-BB27-06DB8D9DEE9D}"/>
              </a:ext>
            </a:extLst>
          </p:cNvPr>
          <p:cNvSpPr txBox="1"/>
          <p:nvPr/>
        </p:nvSpPr>
        <p:spPr>
          <a:xfrm>
            <a:off x="2999184" y="3102377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5EA74B1C-D359-4CDB-8562-33052C0F49CA}"/>
              </a:ext>
            </a:extLst>
          </p:cNvPr>
          <p:cNvCxnSpPr/>
          <p:nvPr/>
        </p:nvCxnSpPr>
        <p:spPr bwMode="auto">
          <a:xfrm>
            <a:off x="3139097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97FDF626-0389-4BB7-ACC5-61FF1F0DA86A}"/>
              </a:ext>
            </a:extLst>
          </p:cNvPr>
          <p:cNvSpPr txBox="1"/>
          <p:nvPr/>
        </p:nvSpPr>
        <p:spPr>
          <a:xfrm>
            <a:off x="3460733" y="3102377"/>
            <a:ext cx="53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="" xmlns:a16="http://schemas.microsoft.com/office/drawing/2014/main" id="{28313C2C-150E-426C-BCBB-887E4D2C636E}"/>
              </a:ext>
            </a:extLst>
          </p:cNvPr>
          <p:cNvCxnSpPr/>
          <p:nvPr/>
        </p:nvCxnSpPr>
        <p:spPr bwMode="auto">
          <a:xfrm>
            <a:off x="3585610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1" name="Picture 4">
            <a:extLst>
              <a:ext uri="{FF2B5EF4-FFF2-40B4-BE49-F238E27FC236}">
                <a16:creationId xmlns="" xmlns:a16="http://schemas.microsoft.com/office/drawing/2014/main" id="{D4C4E025-EF63-4193-B3EC-CB8AF75C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299626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B692BE7-E567-45BD-AD1E-C0C30DF72279}"/>
              </a:ext>
            </a:extLst>
          </p:cNvPr>
          <p:cNvSpPr txBox="1"/>
          <p:nvPr/>
        </p:nvSpPr>
        <p:spPr>
          <a:xfrm>
            <a:off x="4432345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="" xmlns:a16="http://schemas.microsoft.com/office/drawing/2014/main" id="{9AD26CA2-6FA3-4A7C-9462-CABDEE2AB6DF}"/>
              </a:ext>
            </a:extLst>
          </p:cNvPr>
          <p:cNvCxnSpPr/>
          <p:nvPr/>
        </p:nvCxnSpPr>
        <p:spPr bwMode="auto">
          <a:xfrm>
            <a:off x="4522049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0044BF3-7894-468F-A621-C720EE3F183A}"/>
              </a:ext>
            </a:extLst>
          </p:cNvPr>
          <p:cNvSpPr txBox="1"/>
          <p:nvPr/>
        </p:nvSpPr>
        <p:spPr>
          <a:xfrm>
            <a:off x="5229774" y="310237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="" xmlns:a16="http://schemas.microsoft.com/office/drawing/2014/main" id="{69473379-0033-42AF-B5DC-F84AEF450103}"/>
              </a:ext>
            </a:extLst>
          </p:cNvPr>
          <p:cNvCxnSpPr/>
          <p:nvPr/>
        </p:nvCxnSpPr>
        <p:spPr bwMode="auto">
          <a:xfrm>
            <a:off x="5319478" y="345392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39284501-F1FA-46D8-90E2-F8FAE6052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241" y="3320839"/>
            <a:ext cx="328376" cy="332586"/>
          </a:xfrm>
          <a:prstGeom prst="rect">
            <a:avLst/>
          </a:prstGeom>
        </p:spPr>
      </p:pic>
      <p:pic>
        <p:nvPicPr>
          <p:cNvPr id="137" name="Picture 4">
            <a:extLst>
              <a:ext uri="{FF2B5EF4-FFF2-40B4-BE49-F238E27FC236}">
                <a16:creationId xmlns="" xmlns:a16="http://schemas.microsoft.com/office/drawing/2014/main" id="{B515FEE9-993C-4865-8BE8-FD20E651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321581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12">
            <a:extLst>
              <a:ext uri="{FF2B5EF4-FFF2-40B4-BE49-F238E27FC236}">
                <a16:creationId xmlns="" xmlns:a16="http://schemas.microsoft.com/office/drawing/2014/main" id="{9F8A610C-825E-4A6A-9B9A-09F1B86E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3" y="400312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12">
            <a:extLst>
              <a:ext uri="{FF2B5EF4-FFF2-40B4-BE49-F238E27FC236}">
                <a16:creationId xmlns="" xmlns:a16="http://schemas.microsoft.com/office/drawing/2014/main" id="{489E7850-9AB5-42F8-B6EB-4C6FD887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4" y="400312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>
            <a:extLst>
              <a:ext uri="{FF2B5EF4-FFF2-40B4-BE49-F238E27FC236}">
                <a16:creationId xmlns="" xmlns:a16="http://schemas.microsoft.com/office/drawing/2014/main" id="{E4EE15A5-18E8-4AEF-A41A-99D76639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7" y="388621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TextBox 43">
            <a:extLst>
              <a:ext uri="{FF2B5EF4-FFF2-40B4-BE49-F238E27FC236}">
                <a16:creationId xmlns="" xmlns:a16="http://schemas.microsoft.com/office/drawing/2014/main" id="{64610361-528C-4029-8E08-0F59BD3119AD}"/>
              </a:ext>
            </a:extLst>
          </p:cNvPr>
          <p:cNvSpPr txBox="1"/>
          <p:nvPr/>
        </p:nvSpPr>
        <p:spPr>
          <a:xfrm>
            <a:off x="1374037" y="4074737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2D747133-EDFC-465A-8909-0C1C8EC93FA1}"/>
              </a:ext>
            </a:extLst>
          </p:cNvPr>
          <p:cNvSpPr txBox="1"/>
          <p:nvPr/>
        </p:nvSpPr>
        <p:spPr>
          <a:xfrm>
            <a:off x="1545263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="" xmlns:a16="http://schemas.microsoft.com/office/drawing/2014/main" id="{B0F95C5F-3582-4A5F-8F43-673770D0927C}"/>
              </a:ext>
            </a:extLst>
          </p:cNvPr>
          <p:cNvCxnSpPr/>
          <p:nvPr/>
        </p:nvCxnSpPr>
        <p:spPr bwMode="auto">
          <a:xfrm>
            <a:off x="1634967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F3064A3B-FE74-4F23-A8AC-367B67407117}"/>
              </a:ext>
            </a:extLst>
          </p:cNvPr>
          <p:cNvSpPr txBox="1"/>
          <p:nvPr/>
        </p:nvSpPr>
        <p:spPr>
          <a:xfrm>
            <a:off x="1991776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52181F1C-263D-4509-B471-7FE41951DA11}"/>
              </a:ext>
            </a:extLst>
          </p:cNvPr>
          <p:cNvCxnSpPr/>
          <p:nvPr/>
        </p:nvCxnSpPr>
        <p:spPr bwMode="auto">
          <a:xfrm>
            <a:off x="2081480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6" name="그림 145">
            <a:extLst>
              <a:ext uri="{FF2B5EF4-FFF2-40B4-BE49-F238E27FC236}">
                <a16:creationId xmlns="" xmlns:a16="http://schemas.microsoft.com/office/drawing/2014/main" id="{23450D84-3708-49B1-B8F3-4841326DEE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84655" y="4223846"/>
            <a:ext cx="328375" cy="283005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F12879EF-AF94-4708-B02A-6B5B05B58F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45312" y="4223846"/>
            <a:ext cx="328375" cy="283005"/>
          </a:xfrm>
          <a:prstGeom prst="rect">
            <a:avLst/>
          </a:prstGeom>
        </p:spPr>
      </p:pic>
      <p:sp>
        <p:nvSpPr>
          <p:cNvPr id="148" name="TextBox 43">
            <a:extLst>
              <a:ext uri="{FF2B5EF4-FFF2-40B4-BE49-F238E27FC236}">
                <a16:creationId xmlns="" xmlns:a16="http://schemas.microsoft.com/office/drawing/2014/main" id="{1C449F72-2CF3-4542-A5E9-BB74A390A8ED}"/>
              </a:ext>
            </a:extLst>
          </p:cNvPr>
          <p:cNvSpPr txBox="1"/>
          <p:nvPr/>
        </p:nvSpPr>
        <p:spPr>
          <a:xfrm>
            <a:off x="2878167" y="4074737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2DEC658A-2A6C-4A17-BD61-57313F86470F}"/>
              </a:ext>
            </a:extLst>
          </p:cNvPr>
          <p:cNvSpPr txBox="1"/>
          <p:nvPr/>
        </p:nvSpPr>
        <p:spPr>
          <a:xfrm>
            <a:off x="2999184" y="3997031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58709157-09FD-4F5F-ADF2-6FF02F70D29F}"/>
              </a:ext>
            </a:extLst>
          </p:cNvPr>
          <p:cNvCxnSpPr/>
          <p:nvPr/>
        </p:nvCxnSpPr>
        <p:spPr bwMode="auto">
          <a:xfrm>
            <a:off x="3139097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E1568171-E607-4D07-B713-D3E4CC68943F}"/>
              </a:ext>
            </a:extLst>
          </p:cNvPr>
          <p:cNvSpPr txBox="1"/>
          <p:nvPr/>
        </p:nvSpPr>
        <p:spPr>
          <a:xfrm>
            <a:off x="3460733" y="3997031"/>
            <a:ext cx="53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5A3B6D1D-4E1A-46A4-9214-ABF44A59B626}"/>
              </a:ext>
            </a:extLst>
          </p:cNvPr>
          <p:cNvCxnSpPr/>
          <p:nvPr/>
        </p:nvCxnSpPr>
        <p:spPr bwMode="auto">
          <a:xfrm>
            <a:off x="3585610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3" name="Picture 4">
            <a:extLst>
              <a:ext uri="{FF2B5EF4-FFF2-40B4-BE49-F238E27FC236}">
                <a16:creationId xmlns="" xmlns:a16="http://schemas.microsoft.com/office/drawing/2014/main" id="{FAD6FB2C-7A89-4D02-816C-4545B0D9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9" y="3890918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86495E95-6C7D-471C-97FB-E71DDCEF21E2}"/>
              </a:ext>
            </a:extLst>
          </p:cNvPr>
          <p:cNvSpPr txBox="1"/>
          <p:nvPr/>
        </p:nvSpPr>
        <p:spPr>
          <a:xfrm>
            <a:off x="4432345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="" xmlns:a16="http://schemas.microsoft.com/office/drawing/2014/main" id="{4D7EA609-2E6E-496A-BD39-B99B77CEC291}"/>
              </a:ext>
            </a:extLst>
          </p:cNvPr>
          <p:cNvCxnSpPr/>
          <p:nvPr/>
        </p:nvCxnSpPr>
        <p:spPr bwMode="auto">
          <a:xfrm>
            <a:off x="4522049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36D6D8CC-48A0-4D6E-BB95-4A3B821C477C}"/>
              </a:ext>
            </a:extLst>
          </p:cNvPr>
          <p:cNvSpPr txBox="1"/>
          <p:nvPr/>
        </p:nvSpPr>
        <p:spPr>
          <a:xfrm>
            <a:off x="5229774" y="3997031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="" xmlns:a16="http://schemas.microsoft.com/office/drawing/2014/main" id="{E56A134D-FA79-44B3-BEA5-23517A37B916}"/>
              </a:ext>
            </a:extLst>
          </p:cNvPr>
          <p:cNvCxnSpPr/>
          <p:nvPr/>
        </p:nvCxnSpPr>
        <p:spPr bwMode="auto">
          <a:xfrm>
            <a:off x="5319478" y="434857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8" name="그림 157">
            <a:extLst>
              <a:ext uri="{FF2B5EF4-FFF2-40B4-BE49-F238E27FC236}">
                <a16:creationId xmlns="" xmlns:a16="http://schemas.microsoft.com/office/drawing/2014/main" id="{99AA589D-5439-43D1-AB5B-47A7F47ED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241" y="4215493"/>
            <a:ext cx="328376" cy="332586"/>
          </a:xfrm>
          <a:prstGeom prst="rect">
            <a:avLst/>
          </a:prstGeom>
        </p:spPr>
      </p:pic>
      <p:pic>
        <p:nvPicPr>
          <p:cNvPr id="159" name="Picture 4">
            <a:extLst>
              <a:ext uri="{FF2B5EF4-FFF2-40B4-BE49-F238E27FC236}">
                <a16:creationId xmlns="" xmlns:a16="http://schemas.microsoft.com/office/drawing/2014/main" id="{37A82709-662A-457E-9E99-5EC49F05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8" y="4110468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EF893805-B527-4DD3-8E76-3B5091E1FB12}"/>
              </a:ext>
            </a:extLst>
          </p:cNvPr>
          <p:cNvSpPr/>
          <p:nvPr/>
        </p:nvSpPr>
        <p:spPr bwMode="auto">
          <a:xfrm>
            <a:off x="2880822" y="4828705"/>
            <a:ext cx="1475278" cy="57277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CD20EEFE-3565-4A06-BC9C-D1C846FE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46056"/>
              </p:ext>
            </p:extLst>
          </p:nvPr>
        </p:nvGraphicFramePr>
        <p:xfrm>
          <a:off x="2955633" y="4828705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65" name="표 164">
            <a:extLst>
              <a:ext uri="{FF2B5EF4-FFF2-40B4-BE49-F238E27FC236}">
                <a16:creationId xmlns="" xmlns:a16="http://schemas.microsoft.com/office/drawing/2014/main" id="{75D98C67-A6E0-4F24-BFD5-E27061A12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5910"/>
              </p:ext>
            </p:extLst>
          </p:nvPr>
        </p:nvGraphicFramePr>
        <p:xfrm>
          <a:off x="3453212" y="4828705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66" name="표 165">
            <a:extLst>
              <a:ext uri="{FF2B5EF4-FFF2-40B4-BE49-F238E27FC236}">
                <a16:creationId xmlns="" xmlns:a16="http://schemas.microsoft.com/office/drawing/2014/main" id="{49C3764A-1AC2-4FF4-BB4E-C07FF2DB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62846"/>
              </p:ext>
            </p:extLst>
          </p:nvPr>
        </p:nvGraphicFramePr>
        <p:xfrm>
          <a:off x="3950453" y="4828705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1130D7A-1AC8-4D88-BA2E-F803F9F3EC82}"/>
              </a:ext>
            </a:extLst>
          </p:cNvPr>
          <p:cNvSpPr/>
          <p:nvPr/>
        </p:nvSpPr>
        <p:spPr>
          <a:xfrm>
            <a:off x="3263957" y="4937036"/>
            <a:ext cx="251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4DD543D6-989F-4176-9935-1690163A3114}"/>
              </a:ext>
            </a:extLst>
          </p:cNvPr>
          <p:cNvSpPr/>
          <p:nvPr/>
        </p:nvSpPr>
        <p:spPr>
          <a:xfrm>
            <a:off x="3761198" y="4937036"/>
            <a:ext cx="251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9" name="Picture 4">
            <a:extLst>
              <a:ext uri="{FF2B5EF4-FFF2-40B4-BE49-F238E27FC236}">
                <a16:creationId xmlns="" xmlns:a16="http://schemas.microsoft.com/office/drawing/2014/main" id="{74A4B81E-D7A2-4D54-9190-B5C95F7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83" y="5237364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47509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두 분수의 크기를 비교하는 방법 알아보기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lang="ko-KR" altLang="en-US" sz="1000" dirty="0"/>
                        <a:t>세 분수의 크기 비교하기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dirty="0"/>
                        <a:t>분수의 크기 비교하기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suh_0501_04_0006_401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9723ACE-62F7-47CA-9413-C9FD1107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9661"/>
            <a:ext cx="6634120" cy="422339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19210"/>
              </p:ext>
            </p:extLst>
          </p:nvPr>
        </p:nvGraphicFramePr>
        <p:xfrm>
          <a:off x="7020272" y="689281"/>
          <a:ext cx="2086863" cy="37867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1, 2, 3, 5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구해야 할 것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주어진 것 약물 디자인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밑줄 색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4856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610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78700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716352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952767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8432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60681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502333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84322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0CDB502-5308-4616-8EAA-D390597BC9D2}"/>
              </a:ext>
            </a:extLst>
          </p:cNvPr>
          <p:cNvSpPr/>
          <p:nvPr/>
        </p:nvSpPr>
        <p:spPr>
          <a:xfrm>
            <a:off x="6712931" y="195368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0">
            <a:extLst>
              <a:ext uri="{FF2B5EF4-FFF2-40B4-BE49-F238E27FC236}">
                <a16:creationId xmlns="" xmlns:a16="http://schemas.microsoft.com/office/drawing/2014/main" id="{A9DC7001-2428-4195-9A80-47A2B807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5" y="2899051"/>
            <a:ext cx="589922" cy="19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1">
            <a:extLst>
              <a:ext uri="{FF2B5EF4-FFF2-40B4-BE49-F238E27FC236}">
                <a16:creationId xmlns="" xmlns:a16="http://schemas.microsoft.com/office/drawing/2014/main" id="{0ADD73B3-89D6-47CD-8A01-1D4F83B9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95" y="2899051"/>
            <a:ext cx="481908" cy="20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7AD35C1-1196-4C7B-8117-C26345A4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2736"/>
            <a:ext cx="6634120" cy="422339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0434495-F207-4801-AC7A-C46265B1E3FD}"/>
              </a:ext>
            </a:extLst>
          </p:cNvPr>
          <p:cNvSpPr/>
          <p:nvPr/>
        </p:nvSpPr>
        <p:spPr>
          <a:xfrm>
            <a:off x="5389990" y="2718224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AE04D5D-E1D7-4B53-8D2F-DA0CE9AEE86B}"/>
              </a:ext>
            </a:extLst>
          </p:cNvPr>
          <p:cNvSpPr/>
          <p:nvPr/>
        </p:nvSpPr>
        <p:spPr>
          <a:xfrm>
            <a:off x="5389990" y="260868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="" xmlns:a16="http://schemas.microsoft.com/office/drawing/2014/main" id="{CE06AA64-8425-4A38-BA65-F1CBAF55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982185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9F37001-5E84-4745-9E53-AAFD88086F13}"/>
              </a:ext>
            </a:extLst>
          </p:cNvPr>
          <p:cNvGrpSpPr/>
          <p:nvPr/>
        </p:nvGrpSpPr>
        <p:grpSpPr>
          <a:xfrm>
            <a:off x="162791" y="2708976"/>
            <a:ext cx="6667165" cy="2274710"/>
            <a:chOff x="162791" y="1836478"/>
            <a:chExt cx="6667165" cy="2274710"/>
          </a:xfrm>
        </p:grpSpPr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7A88D155-6B7A-4081-BB21-647E2F953B58}"/>
                </a:ext>
              </a:extLst>
            </p:cNvPr>
            <p:cNvSpPr/>
            <p:nvPr/>
          </p:nvSpPr>
          <p:spPr>
            <a:xfrm flipH="1" flipV="1">
              <a:off x="4960183" y="392308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D44867EE-B467-46B5-A3F6-317D3AEEDCFB}"/>
                </a:ext>
              </a:extLst>
            </p:cNvPr>
            <p:cNvGrpSpPr/>
            <p:nvPr/>
          </p:nvGrpSpPr>
          <p:grpSpPr>
            <a:xfrm>
              <a:off x="162791" y="1836478"/>
              <a:ext cx="6667165" cy="2068412"/>
              <a:chOff x="162791" y="1836478"/>
              <a:chExt cx="6667165" cy="2068412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="" xmlns:a16="http://schemas.microsoft.com/office/drawing/2014/main" id="{A25E8FDA-48CD-4D17-93DF-A65CD4F3B9F1}"/>
                  </a:ext>
                </a:extLst>
              </p:cNvPr>
              <p:cNvSpPr/>
              <p:nvPr/>
            </p:nvSpPr>
            <p:spPr>
              <a:xfrm>
                <a:off x="162791" y="2116983"/>
                <a:ext cx="6667165" cy="178790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="" xmlns:a16="http://schemas.microsoft.com/office/drawing/2014/main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71405" y="1836478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5AAB3889-2441-4849-AF07-5BDFD8E5A101}"/>
                  </a:ext>
                </a:extLst>
              </p:cNvPr>
              <p:cNvSpPr txBox="1"/>
              <p:nvPr/>
            </p:nvSpPr>
            <p:spPr>
              <a:xfrm>
                <a:off x="372057" y="2321102"/>
                <a:ext cx="6307457" cy="135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 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  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통분하면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  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  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이고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   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  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어제와 오늘 중에서 현준이는 어제 책을 더 오래 읽었습니다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9D56AFCE-D4BD-4288-8B53-448D9A2B35F3}"/>
              </a:ext>
            </a:extLst>
          </p:cNvPr>
          <p:cNvSpPr/>
          <p:nvPr/>
        </p:nvSpPr>
        <p:spPr>
          <a:xfrm>
            <a:off x="6672202" y="1990191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AA640F4-2DCE-455D-A1C5-27B282923007}"/>
              </a:ext>
            </a:extLst>
          </p:cNvPr>
          <p:cNvSpPr/>
          <p:nvPr/>
        </p:nvSpPr>
        <p:spPr>
          <a:xfrm>
            <a:off x="207872" y="14856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A5CCBEAE-C824-418D-81E7-4FC69CD3654F}"/>
              </a:ext>
            </a:extLst>
          </p:cNvPr>
          <p:cNvSpPr/>
          <p:nvPr/>
        </p:nvSpPr>
        <p:spPr>
          <a:xfrm>
            <a:off x="58740" y="1610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="" xmlns:a16="http://schemas.microsoft.com/office/drawing/2014/main" id="{4A3E777D-465E-4605-9431-F791DC2F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088" y="178700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0">
            <a:extLst>
              <a:ext uri="{FF2B5EF4-FFF2-40B4-BE49-F238E27FC236}">
                <a16:creationId xmlns="" xmlns:a16="http://schemas.microsoft.com/office/drawing/2014/main" id="{0DAC57CF-076B-411A-8615-DC1B7E31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32" y="2581147"/>
            <a:ext cx="589922" cy="19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1">
            <a:extLst>
              <a:ext uri="{FF2B5EF4-FFF2-40B4-BE49-F238E27FC236}">
                <a16:creationId xmlns="" xmlns:a16="http://schemas.microsoft.com/office/drawing/2014/main" id="{26774EFE-6BA6-4B76-942A-123D18A4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2" y="2581147"/>
            <a:ext cx="481908" cy="20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C15BD8F-514F-44D3-895F-E7C47EAC08E4}"/>
              </a:ext>
            </a:extLst>
          </p:cNvPr>
          <p:cNvSpPr txBox="1"/>
          <p:nvPr/>
        </p:nvSpPr>
        <p:spPr>
          <a:xfrm>
            <a:off x="539552" y="3138472"/>
            <a:ext cx="320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FB0A323F-C83C-4E1E-A78D-E02AF57F5A07}"/>
              </a:ext>
            </a:extLst>
          </p:cNvPr>
          <p:cNvCxnSpPr/>
          <p:nvPr/>
        </p:nvCxnSpPr>
        <p:spPr bwMode="auto">
          <a:xfrm>
            <a:off x="591671" y="3476183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1265D06-F93E-4BFA-A30C-B063FFC47E57}"/>
              </a:ext>
            </a:extLst>
          </p:cNvPr>
          <p:cNvSpPr txBox="1"/>
          <p:nvPr/>
        </p:nvSpPr>
        <p:spPr>
          <a:xfrm>
            <a:off x="1217896" y="3138472"/>
            <a:ext cx="473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399EB434-BD64-4061-BCB8-3222EF01E48F}"/>
              </a:ext>
            </a:extLst>
          </p:cNvPr>
          <p:cNvCxnSpPr/>
          <p:nvPr/>
        </p:nvCxnSpPr>
        <p:spPr bwMode="auto">
          <a:xfrm flipV="1">
            <a:off x="1343591" y="3474720"/>
            <a:ext cx="248989" cy="146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7213B02-DD0C-45AE-AA01-8CB9FFDC4B56}"/>
              </a:ext>
            </a:extLst>
          </p:cNvPr>
          <p:cNvSpPr txBox="1"/>
          <p:nvPr/>
        </p:nvSpPr>
        <p:spPr>
          <a:xfrm>
            <a:off x="3167844" y="3138472"/>
            <a:ext cx="320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63B3E6B5-9802-4C79-B7C6-74A220E09463}"/>
              </a:ext>
            </a:extLst>
          </p:cNvPr>
          <p:cNvCxnSpPr/>
          <p:nvPr/>
        </p:nvCxnSpPr>
        <p:spPr bwMode="auto">
          <a:xfrm>
            <a:off x="3219963" y="3476183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B4A587E-3A81-431E-851E-DF833485F343}"/>
              </a:ext>
            </a:extLst>
          </p:cNvPr>
          <p:cNvSpPr txBox="1"/>
          <p:nvPr/>
        </p:nvSpPr>
        <p:spPr>
          <a:xfrm>
            <a:off x="3774180" y="3138472"/>
            <a:ext cx="473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DFA32F53-7228-483D-9ADD-626F7A22F161}"/>
              </a:ext>
            </a:extLst>
          </p:cNvPr>
          <p:cNvCxnSpPr/>
          <p:nvPr/>
        </p:nvCxnSpPr>
        <p:spPr bwMode="auto">
          <a:xfrm>
            <a:off x="3850392" y="3482340"/>
            <a:ext cx="302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968F3A8-67FE-4992-861A-20FC0AB7CEE5}"/>
              </a:ext>
            </a:extLst>
          </p:cNvPr>
          <p:cNvSpPr txBox="1"/>
          <p:nvPr/>
        </p:nvSpPr>
        <p:spPr>
          <a:xfrm>
            <a:off x="4797649" y="3138472"/>
            <a:ext cx="473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F844A9BE-3F1A-43F1-927C-970E9E99EEB1}"/>
              </a:ext>
            </a:extLst>
          </p:cNvPr>
          <p:cNvCxnSpPr/>
          <p:nvPr/>
        </p:nvCxnSpPr>
        <p:spPr bwMode="auto">
          <a:xfrm flipV="1">
            <a:off x="4910641" y="3474720"/>
            <a:ext cx="278579" cy="146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3B6CFFB-6563-465D-B262-7925EED7BBC3}"/>
              </a:ext>
            </a:extLst>
          </p:cNvPr>
          <p:cNvSpPr txBox="1"/>
          <p:nvPr/>
        </p:nvSpPr>
        <p:spPr>
          <a:xfrm>
            <a:off x="5521622" y="3133839"/>
            <a:ext cx="473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838AF81-EDE1-4103-8DEB-F549BFCDAE98}"/>
              </a:ext>
            </a:extLst>
          </p:cNvPr>
          <p:cNvCxnSpPr/>
          <p:nvPr/>
        </p:nvCxnSpPr>
        <p:spPr bwMode="auto">
          <a:xfrm>
            <a:off x="5607243" y="3476183"/>
            <a:ext cx="283126" cy="44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0A37BCAD-9F1D-439B-B78F-D5E4B934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47DDF311-BE93-4652-A85F-B131066A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67645440-A8B3-459D-B409-CACF3A19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2824A92E-F454-4D42-A741-E9BF7F61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A7C21672-6029-4D63-985B-B5A5F4E665A6}"/>
              </a:ext>
            </a:extLst>
          </p:cNvPr>
          <p:cNvSpPr/>
          <p:nvPr/>
        </p:nvSpPr>
        <p:spPr>
          <a:xfrm>
            <a:off x="2294357" y="2298825"/>
            <a:ext cx="2159518" cy="94895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BF7D0298-D319-4359-A50A-EA50B523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29" y="241839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자연수를 모두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7184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네모 약물 사용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40FC5BC-B841-4C19-8FE1-A551732C5FC2}"/>
              </a:ext>
            </a:extLst>
          </p:cNvPr>
          <p:cNvSpPr txBox="1"/>
          <p:nvPr/>
        </p:nvSpPr>
        <p:spPr>
          <a:xfrm>
            <a:off x="3271487" y="2436174"/>
            <a:ext cx="296176" cy="5749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A6BAAEC-549F-43C2-8BAC-1B04C6DD6A9D}"/>
              </a:ext>
            </a:extLst>
          </p:cNvPr>
          <p:cNvSpPr txBox="1"/>
          <p:nvPr/>
        </p:nvSpPr>
        <p:spPr>
          <a:xfrm>
            <a:off x="2808920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6E61E1C-1502-4425-904C-D7870B8141A2}"/>
              </a:ext>
            </a:extLst>
          </p:cNvPr>
          <p:cNvCxnSpPr>
            <a:cxnSpLocks/>
          </p:cNvCxnSpPr>
          <p:nvPr/>
        </p:nvCxnSpPr>
        <p:spPr bwMode="auto">
          <a:xfrm>
            <a:off x="2898624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662C7F1-BB1D-4251-838E-49AF18693DF5}"/>
              </a:ext>
            </a:extLst>
          </p:cNvPr>
          <p:cNvSpPr txBox="1"/>
          <p:nvPr/>
        </p:nvSpPr>
        <p:spPr>
          <a:xfrm>
            <a:off x="3578086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573660A-16AA-489B-AFB7-AA6CC8FBA90C}"/>
              </a:ext>
            </a:extLst>
          </p:cNvPr>
          <p:cNvCxnSpPr>
            <a:cxnSpLocks/>
          </p:cNvCxnSpPr>
          <p:nvPr/>
        </p:nvCxnSpPr>
        <p:spPr bwMode="auto">
          <a:xfrm>
            <a:off x="3667790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10E8C231-614F-4187-AA50-A3C6B247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9" y="1621952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49BD8DB-284D-4331-A3D0-44ECF4F37A58}"/>
              </a:ext>
            </a:extLst>
          </p:cNvPr>
          <p:cNvSpPr/>
          <p:nvPr/>
        </p:nvSpPr>
        <p:spPr bwMode="auto">
          <a:xfrm>
            <a:off x="2392132" y="3557769"/>
            <a:ext cx="1963968" cy="43204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1,2,3,4,5,6</a:t>
            </a:r>
            <a:endParaRPr lang="ko-KR" altLang="en-US" sz="20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A306CF27-8747-4A4E-AB9D-88CFB1F1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83" y="388118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8169FDC0-71E2-48E0-905B-940E8BFE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3045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1ECE75E-918B-4D6F-9C42-A70B944BF50B}"/>
              </a:ext>
            </a:extLst>
          </p:cNvPr>
          <p:cNvSpPr/>
          <p:nvPr/>
        </p:nvSpPr>
        <p:spPr>
          <a:xfrm>
            <a:off x="546727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22FB9858-49F5-4D5A-9324-6338451E38E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D2B922E5-9CF7-41E3-B796-807ADD730616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3126EC39-F200-4B3D-A647-442096D1856F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="" xmlns:a16="http://schemas.microsoft.com/office/drawing/2014/main" id="{21383088-5BD4-4960-8D62-1940C86B4ECA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BF519143-58B3-4F36-947E-D3329E17AE52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="" xmlns:a16="http://schemas.microsoft.com/office/drawing/2014/main" id="{158F323F-142F-4116-92D2-EBA433F5C5C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1ECE75E-918B-4D6F-9C42-A70B944BF50B}"/>
              </a:ext>
            </a:extLst>
          </p:cNvPr>
          <p:cNvSpPr/>
          <p:nvPr/>
        </p:nvSpPr>
        <p:spPr>
          <a:xfrm>
            <a:off x="630208" y="1876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8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A7C21672-6029-4D63-985B-B5A5F4E665A6}"/>
              </a:ext>
            </a:extLst>
          </p:cNvPr>
          <p:cNvSpPr/>
          <p:nvPr/>
        </p:nvSpPr>
        <p:spPr>
          <a:xfrm>
            <a:off x="2294357" y="2298825"/>
            <a:ext cx="2159518" cy="94895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BF7D0298-D319-4359-A50A-EA50B523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29" y="241839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자연수를 모두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5292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40FC5BC-B841-4C19-8FE1-A551732C5FC2}"/>
              </a:ext>
            </a:extLst>
          </p:cNvPr>
          <p:cNvSpPr txBox="1"/>
          <p:nvPr/>
        </p:nvSpPr>
        <p:spPr>
          <a:xfrm>
            <a:off x="3271487" y="2436174"/>
            <a:ext cx="296176" cy="5749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A6BAAEC-549F-43C2-8BAC-1B04C6DD6A9D}"/>
              </a:ext>
            </a:extLst>
          </p:cNvPr>
          <p:cNvSpPr txBox="1"/>
          <p:nvPr/>
        </p:nvSpPr>
        <p:spPr>
          <a:xfrm>
            <a:off x="2808920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6E61E1C-1502-4425-904C-D7870B8141A2}"/>
              </a:ext>
            </a:extLst>
          </p:cNvPr>
          <p:cNvCxnSpPr>
            <a:cxnSpLocks/>
          </p:cNvCxnSpPr>
          <p:nvPr/>
        </p:nvCxnSpPr>
        <p:spPr bwMode="auto">
          <a:xfrm>
            <a:off x="2898624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662C7F1-BB1D-4251-838E-49AF18693DF5}"/>
              </a:ext>
            </a:extLst>
          </p:cNvPr>
          <p:cNvSpPr txBox="1"/>
          <p:nvPr/>
        </p:nvSpPr>
        <p:spPr>
          <a:xfrm>
            <a:off x="3578086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573660A-16AA-489B-AFB7-AA6CC8FBA90C}"/>
              </a:ext>
            </a:extLst>
          </p:cNvPr>
          <p:cNvCxnSpPr>
            <a:cxnSpLocks/>
          </p:cNvCxnSpPr>
          <p:nvPr/>
        </p:nvCxnSpPr>
        <p:spPr bwMode="auto">
          <a:xfrm>
            <a:off x="3667790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10E8C231-614F-4187-AA50-A3C6B247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9" y="1621952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49BD8DB-284D-4331-A3D0-44ECF4F37A58}"/>
              </a:ext>
            </a:extLst>
          </p:cNvPr>
          <p:cNvSpPr/>
          <p:nvPr/>
        </p:nvSpPr>
        <p:spPr bwMode="auto">
          <a:xfrm>
            <a:off x="2392132" y="3557769"/>
            <a:ext cx="1963968" cy="43204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1,2,3,4,5,6</a:t>
            </a:r>
            <a:endParaRPr lang="ko-KR" altLang="en-US" sz="20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A306CF27-8747-4A4E-AB9D-88CFB1F1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9" y="3392996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8169FDC0-71E2-48E0-905B-940E8BFE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AA7835B-80DD-4127-85D3-6B621A62887F}"/>
              </a:ext>
            </a:extLst>
          </p:cNvPr>
          <p:cNvGrpSpPr/>
          <p:nvPr/>
        </p:nvGrpSpPr>
        <p:grpSpPr>
          <a:xfrm>
            <a:off x="230241" y="2864836"/>
            <a:ext cx="6667165" cy="2636942"/>
            <a:chOff x="230241" y="1812929"/>
            <a:chExt cx="6667165" cy="2636942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="" xmlns:a16="http://schemas.microsoft.com/office/drawing/2014/main" id="{812F8D62-7C72-417E-83AC-499969497914}"/>
                </a:ext>
              </a:extLst>
            </p:cNvPr>
            <p:cNvSpPr/>
            <p:nvPr/>
          </p:nvSpPr>
          <p:spPr>
            <a:xfrm>
              <a:off x="230241" y="2125675"/>
              <a:ext cx="6667165" cy="18751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7" name="Picture 2">
              <a:extLst>
                <a:ext uri="{FF2B5EF4-FFF2-40B4-BE49-F238E27FC236}">
                  <a16:creationId xmlns="" xmlns:a16="http://schemas.microsoft.com/office/drawing/2014/main" id="{4EE8971E-4A8E-4FDF-AAA5-77978264E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01647" y="181292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7E1F740-A522-44DE-BF66-545242659B22}"/>
                </a:ext>
              </a:extLst>
            </p:cNvPr>
            <p:cNvSpPr txBox="1"/>
            <p:nvPr/>
          </p:nvSpPr>
          <p:spPr>
            <a:xfrm>
              <a:off x="372057" y="2164630"/>
              <a:ext cx="6457899" cy="22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분수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통분하면   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        ＜    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알맞은 자연수는 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1, 2, 3, 4, 5, 6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2FFD32A-5E85-459E-8E49-B1E0F507D7BF}"/>
              </a:ext>
            </a:extLst>
          </p:cNvPr>
          <p:cNvSpPr txBox="1"/>
          <p:nvPr/>
        </p:nvSpPr>
        <p:spPr>
          <a:xfrm>
            <a:off x="1370192" y="3204513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75AD6AD-31EE-4B2D-BA71-1E574CC62260}"/>
              </a:ext>
            </a:extLst>
          </p:cNvPr>
          <p:cNvCxnSpPr/>
          <p:nvPr/>
        </p:nvCxnSpPr>
        <p:spPr bwMode="auto">
          <a:xfrm>
            <a:off x="1422311" y="3531329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E77FA688-35E9-4036-9230-1BF56C39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75" y="3262560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F98E985-3BF4-4FD8-B55A-20F3736BEE08}"/>
              </a:ext>
            </a:extLst>
          </p:cNvPr>
          <p:cNvSpPr txBox="1"/>
          <p:nvPr/>
        </p:nvSpPr>
        <p:spPr>
          <a:xfrm>
            <a:off x="1763688" y="3214717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7B4E228D-48E2-48FA-8DFA-184D12B05BDD}"/>
              </a:ext>
            </a:extLst>
          </p:cNvPr>
          <p:cNvCxnSpPr/>
          <p:nvPr/>
        </p:nvCxnSpPr>
        <p:spPr bwMode="auto">
          <a:xfrm>
            <a:off x="1819606" y="3541533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AE71247-0507-4637-8C8B-EA5F6BBEC497}"/>
              </a:ext>
            </a:extLst>
          </p:cNvPr>
          <p:cNvSpPr txBox="1"/>
          <p:nvPr/>
        </p:nvSpPr>
        <p:spPr>
          <a:xfrm>
            <a:off x="3417892" y="3212976"/>
            <a:ext cx="79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×5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21224A7-255C-44DA-B0E2-C310C057E1EB}"/>
              </a:ext>
            </a:extLst>
          </p:cNvPr>
          <p:cNvCxnSpPr>
            <a:cxnSpLocks/>
          </p:cNvCxnSpPr>
          <p:nvPr/>
        </p:nvCxnSpPr>
        <p:spPr bwMode="auto">
          <a:xfrm>
            <a:off x="3530128" y="3539792"/>
            <a:ext cx="57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246B28CF-B062-4941-A66A-B33AFE19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95" y="3271023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B771E18-B10A-4389-81EE-457D4489B8CD}"/>
              </a:ext>
            </a:extLst>
          </p:cNvPr>
          <p:cNvSpPr txBox="1"/>
          <p:nvPr/>
        </p:nvSpPr>
        <p:spPr>
          <a:xfrm>
            <a:off x="4349564" y="3214717"/>
            <a:ext cx="4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F4914AAB-AB71-4C91-A4E8-D9AC4A1CD6BD}"/>
              </a:ext>
            </a:extLst>
          </p:cNvPr>
          <p:cNvCxnSpPr>
            <a:cxnSpLocks/>
          </p:cNvCxnSpPr>
          <p:nvPr/>
        </p:nvCxnSpPr>
        <p:spPr bwMode="auto">
          <a:xfrm>
            <a:off x="4434182" y="3541533"/>
            <a:ext cx="27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F94B8B9-B0BA-4520-813E-6B72420C3138}"/>
              </a:ext>
            </a:extLst>
          </p:cNvPr>
          <p:cNvSpPr txBox="1"/>
          <p:nvPr/>
        </p:nvSpPr>
        <p:spPr>
          <a:xfrm>
            <a:off x="5542128" y="3212976"/>
            <a:ext cx="79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×5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05829D77-E1C1-4EA3-9E36-50ED44D42BD3}"/>
              </a:ext>
            </a:extLst>
          </p:cNvPr>
          <p:cNvCxnSpPr>
            <a:cxnSpLocks/>
          </p:cNvCxnSpPr>
          <p:nvPr/>
        </p:nvCxnSpPr>
        <p:spPr bwMode="auto">
          <a:xfrm>
            <a:off x="5654364" y="3539792"/>
            <a:ext cx="57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DBAAA152-5B1F-4D54-AB53-D2A73D54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31" y="3271023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3A12C74-057C-494F-8D1E-7D5F58019F55}"/>
              </a:ext>
            </a:extLst>
          </p:cNvPr>
          <p:cNvSpPr txBox="1"/>
          <p:nvPr/>
        </p:nvSpPr>
        <p:spPr>
          <a:xfrm>
            <a:off x="6473800" y="3212976"/>
            <a:ext cx="4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E9B62200-E8B1-4187-B8C9-A269001187E2}"/>
              </a:ext>
            </a:extLst>
          </p:cNvPr>
          <p:cNvCxnSpPr>
            <a:cxnSpLocks/>
          </p:cNvCxnSpPr>
          <p:nvPr/>
        </p:nvCxnSpPr>
        <p:spPr bwMode="auto">
          <a:xfrm>
            <a:off x="6558418" y="3539792"/>
            <a:ext cx="27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8C70E6A4-0193-4869-9CEB-B69F2EE3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71" y="4268131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97862291-6A8D-43C7-9717-388D0972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79" y="4221088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38433E8-B608-4865-A729-38732170C2CC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CD71358D-8D48-4CEE-90D5-46B762FB4C1C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C8151D1-44A9-4084-81FE-C7E7FED45CF2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48795EFF-BEFF-41F3-ADB1-B92136CFA8FD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EB9B7D9A-EB3E-4B01-A777-9A0E7DA24324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ABF9E692-B4F2-416E-A50C-613869DDC86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71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9B3BF57-D213-40E5-B9C2-0B6EBF23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78" y="2005630"/>
            <a:ext cx="3146229" cy="16160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621950" y="3652051"/>
            <a:ext cx="6218302" cy="385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66554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5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7124" y="3644716"/>
            <a:ext cx="582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연수가 받은 용돈의 일부를 저금하려고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74" y="3721235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53B5E2D-ACC2-4E9F-B3BD-3B891173297E}"/>
              </a:ext>
            </a:extLst>
          </p:cNvPr>
          <p:cNvSpPr/>
          <p:nvPr/>
        </p:nvSpPr>
        <p:spPr bwMode="auto">
          <a:xfrm>
            <a:off x="616014" y="4051517"/>
            <a:ext cx="6224237" cy="9848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E5EEAA1-81D7-4C0C-B166-9563D3B6729B}"/>
              </a:ext>
            </a:extLst>
          </p:cNvPr>
          <p:cNvSpPr txBox="1"/>
          <p:nvPr/>
        </p:nvSpPr>
        <p:spPr>
          <a:xfrm>
            <a:off x="1017124" y="4064838"/>
            <a:ext cx="584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받은 용돈의    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저금하고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연수는 받은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용돈의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저금했습니다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EB86CC3A-EB83-4D1E-8609-7E2406B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73" y="4197505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86" y="3255283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141594" y="30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F604FEA-31C3-4867-B70A-99149BB35DA5}"/>
              </a:ext>
            </a:extLst>
          </p:cNvPr>
          <p:cNvSpPr txBox="1"/>
          <p:nvPr/>
        </p:nvSpPr>
        <p:spPr>
          <a:xfrm>
            <a:off x="3159915" y="4013053"/>
            <a:ext cx="4039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904BF631-0EDD-4A5E-81CF-17ED9A674C53}"/>
              </a:ext>
            </a:extLst>
          </p:cNvPr>
          <p:cNvCxnSpPr>
            <a:cxnSpLocks/>
          </p:cNvCxnSpPr>
          <p:nvPr/>
        </p:nvCxnSpPr>
        <p:spPr bwMode="auto">
          <a:xfrm>
            <a:off x="3193512" y="4320829"/>
            <a:ext cx="2880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E4B0E1C-3EFA-412B-B3AB-2E1C74EFCF63}"/>
              </a:ext>
            </a:extLst>
          </p:cNvPr>
          <p:cNvSpPr txBox="1"/>
          <p:nvPr/>
        </p:nvSpPr>
        <p:spPr>
          <a:xfrm>
            <a:off x="1295636" y="4420772"/>
            <a:ext cx="53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114353C-F839-48FC-9011-F96EF1792AD2}"/>
              </a:ext>
            </a:extLst>
          </p:cNvPr>
          <p:cNvCxnSpPr>
            <a:cxnSpLocks/>
          </p:cNvCxnSpPr>
          <p:nvPr/>
        </p:nvCxnSpPr>
        <p:spPr bwMode="auto">
          <a:xfrm>
            <a:off x="1418692" y="4728548"/>
            <a:ext cx="2880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7F521FC-E23B-41FA-B3FF-5A236389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1608418"/>
            <a:ext cx="6832595" cy="35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069D9E8-A652-404C-9D22-8FC5CE5D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6629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3875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http://cdata.tsherpa.co.kr/tsherpa/MultiMedia/Flash/2020/curri/index.html?flashxmlnum=llbless208&amp;classa=A8-C1-22-WI-WI-03-04-02-0-0-0-0&amp;classno=WI_22_03/win_0202_0402_0006/win_0202_0402_0006_103.html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3260BB8-9611-4BB1-A05E-C83239F4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846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709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29CE333A-1826-4EC7-A0AD-26CE959251C2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27720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2861653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95500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B38309F-384B-43BD-8D57-E2D89C942913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C5E17BE-336E-4F7F-BB6B-B3DDEAB9908B}"/>
              </a:ext>
            </a:extLst>
          </p:cNvPr>
          <p:cNvSpPr/>
          <p:nvPr/>
        </p:nvSpPr>
        <p:spPr>
          <a:xfrm>
            <a:off x="4579036" y="2621893"/>
            <a:ext cx="928318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14ACE468-AA90-462B-9EF7-8244E4B9D7F3}"/>
              </a:ext>
            </a:extLst>
          </p:cNvPr>
          <p:cNvSpPr/>
          <p:nvPr/>
        </p:nvSpPr>
        <p:spPr>
          <a:xfrm>
            <a:off x="4467834" y="2512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01CA9A00-80C5-440D-9EC9-DA76E09FE5DF}"/>
              </a:ext>
            </a:extLst>
          </p:cNvPr>
          <p:cNvSpPr/>
          <p:nvPr/>
        </p:nvSpPr>
        <p:spPr>
          <a:xfrm>
            <a:off x="1904793" y="35972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1EDE1E4-01CE-4683-94E7-0B389A584A87}"/>
              </a:ext>
            </a:extLst>
          </p:cNvPr>
          <p:cNvSpPr/>
          <p:nvPr/>
        </p:nvSpPr>
        <p:spPr>
          <a:xfrm>
            <a:off x="1644016" y="3686911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B9BCA86B-A98E-4F6B-AE01-731A0E56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6" y="389467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4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6E58F94-2965-4031-B462-FDBA4701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4557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9403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링크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29CE333A-1826-4EC7-A0AD-26CE959251C2}"/>
              </a:ext>
            </a:extLst>
          </p:cNvPr>
          <p:cNvSpPr/>
          <p:nvPr/>
        </p:nvSpPr>
        <p:spPr>
          <a:xfrm>
            <a:off x="2141739" y="3934701"/>
            <a:ext cx="434496" cy="430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29179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300757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310092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B38309F-384B-43BD-8D57-E2D89C942913}"/>
              </a:ext>
            </a:extLst>
          </p:cNvPr>
          <p:cNvSpPr/>
          <p:nvPr/>
        </p:nvSpPr>
        <p:spPr>
          <a:xfrm>
            <a:off x="1991084" y="40621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BB3907BE-89FF-474A-95F3-BAB6DC1D32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13518" y="4162391"/>
            <a:ext cx="330236" cy="28460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D704AE0-3476-418F-A064-F5378A4553EC}"/>
              </a:ext>
            </a:extLst>
          </p:cNvPr>
          <p:cNvSpPr/>
          <p:nvPr/>
        </p:nvSpPr>
        <p:spPr>
          <a:xfrm>
            <a:off x="4267019" y="3934701"/>
            <a:ext cx="434496" cy="430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CA658780-A0D7-47E3-8A81-4D211EBABC88}"/>
              </a:ext>
            </a:extLst>
          </p:cNvPr>
          <p:cNvSpPr/>
          <p:nvPr/>
        </p:nvSpPr>
        <p:spPr>
          <a:xfrm>
            <a:off x="4116364" y="40621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CD94AEC8-1F10-437C-BC27-B245E900C5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38798" y="4162391"/>
            <a:ext cx="330236" cy="2846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D69B31-3994-479F-ADE5-EB77B460516C}"/>
              </a:ext>
            </a:extLst>
          </p:cNvPr>
          <p:cNvSpPr/>
          <p:nvPr/>
        </p:nvSpPr>
        <p:spPr>
          <a:xfrm>
            <a:off x="5119826" y="3861049"/>
            <a:ext cx="56829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E063E35C-9173-44E8-A873-45556592FE7A}"/>
              </a:ext>
            </a:extLst>
          </p:cNvPr>
          <p:cNvSpPr/>
          <p:nvPr/>
        </p:nvSpPr>
        <p:spPr>
          <a:xfrm>
            <a:off x="4969171" y="40621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F7D9329-7704-48C6-9398-465471F52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65151" y="4062196"/>
            <a:ext cx="479795" cy="4859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904EDF9-E4C1-4DF7-83DB-D8F25388E6E3}"/>
              </a:ext>
            </a:extLst>
          </p:cNvPr>
          <p:cNvSpPr/>
          <p:nvPr/>
        </p:nvSpPr>
        <p:spPr>
          <a:xfrm>
            <a:off x="680499" y="5824066"/>
            <a:ext cx="621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2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5E1013A-1578-4B96-A711-346AB5F1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251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856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1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388286" y="28415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27509" y="293118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312" y="302454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159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1DA8B9D-69A2-4593-AADF-7701C496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1046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4831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링크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6618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1751470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8448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DB9F307-52DB-4EC7-B91F-DA3399466A44}"/>
              </a:ext>
            </a:extLst>
          </p:cNvPr>
          <p:cNvSpPr/>
          <p:nvPr/>
        </p:nvSpPr>
        <p:spPr>
          <a:xfrm>
            <a:off x="2232978" y="2456892"/>
            <a:ext cx="310722" cy="223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DE37CF5-59D1-487F-BA24-59BC7FBEFC91}"/>
              </a:ext>
            </a:extLst>
          </p:cNvPr>
          <p:cNvSpPr/>
          <p:nvPr/>
        </p:nvSpPr>
        <p:spPr>
          <a:xfrm>
            <a:off x="2277137" y="22445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C5437B7-ED63-4966-B9C8-03448E50C125}"/>
              </a:ext>
            </a:extLst>
          </p:cNvPr>
          <p:cNvSpPr/>
          <p:nvPr/>
        </p:nvSpPr>
        <p:spPr>
          <a:xfrm>
            <a:off x="4402611" y="2456892"/>
            <a:ext cx="310722" cy="223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6A14732-3F83-4B39-BD02-9D3938FCA61E}"/>
              </a:ext>
            </a:extLst>
          </p:cNvPr>
          <p:cNvSpPr/>
          <p:nvPr/>
        </p:nvSpPr>
        <p:spPr>
          <a:xfrm>
            <a:off x="4446770" y="22445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A83DBED-B41A-43EC-8B3F-44F29C6A84CE}"/>
              </a:ext>
            </a:extLst>
          </p:cNvPr>
          <p:cNvSpPr/>
          <p:nvPr/>
        </p:nvSpPr>
        <p:spPr>
          <a:xfrm>
            <a:off x="5148064" y="2381514"/>
            <a:ext cx="576064" cy="2371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1A47C5C-9644-41A9-8A91-7F3069CBEA57}"/>
              </a:ext>
            </a:extLst>
          </p:cNvPr>
          <p:cNvSpPr/>
          <p:nvPr/>
        </p:nvSpPr>
        <p:spPr>
          <a:xfrm>
            <a:off x="5316577" y="21727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0EA8D6E-5808-4EAD-9538-FB8B1FD3C5EE}"/>
              </a:ext>
            </a:extLst>
          </p:cNvPr>
          <p:cNvSpPr/>
          <p:nvPr/>
        </p:nvSpPr>
        <p:spPr>
          <a:xfrm>
            <a:off x="680499" y="5824066"/>
            <a:ext cx="621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71688625-5010-499A-B5A2-D53954E6F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80480" y="2456892"/>
            <a:ext cx="533662" cy="5405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232F16BE-BF10-4514-AA4A-DEFF9ABDD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132" y="3242300"/>
            <a:ext cx="533662" cy="5405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3F2E2BC7-F3B0-4176-BD16-956B17F8F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132" y="4179319"/>
            <a:ext cx="533662" cy="5405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7A64E02F-1283-4104-8FCF-3D63AF7207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07472" y="3371292"/>
            <a:ext cx="380983" cy="3283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37CAC80-F4CF-4638-91ED-F59037DBF5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402611" y="2426273"/>
            <a:ext cx="380983" cy="32834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90C9605-B97E-4106-BDF9-5EBE8D1CD90B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33B94A5A-BA96-487F-95BD-1AE51D65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A283A6A1-88B0-47DE-8BCD-D197087EF89A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837CAC80-F4CF-4638-91ED-F59037DBF5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67480" y="3348378"/>
            <a:ext cx="380983" cy="32834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37CAC80-F4CF-4638-91ED-F59037DBF5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78957" y="4285397"/>
            <a:ext cx="380983" cy="32834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7A64E02F-1283-4104-8FCF-3D63AF7207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07472" y="4285397"/>
            <a:ext cx="380983" cy="32834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7A64E02F-1283-4104-8FCF-3D63AF7207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197847" y="2456892"/>
            <a:ext cx="380983" cy="3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404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39834</TotalTime>
  <Words>1381</Words>
  <Application>Microsoft Office PowerPoint</Application>
  <PresentationFormat>화면 슬라이드 쇼(4:3)</PresentationFormat>
  <Paragraphs>632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6275</cp:revision>
  <dcterms:created xsi:type="dcterms:W3CDTF">2008-07-15T12:19:11Z</dcterms:created>
  <dcterms:modified xsi:type="dcterms:W3CDTF">2022-02-17T00:37:25Z</dcterms:modified>
</cp:coreProperties>
</file>