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78" r:id="rId4"/>
    <p:sldId id="880" r:id="rId5"/>
    <p:sldId id="882" r:id="rId6"/>
    <p:sldId id="883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1818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8255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523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1012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71DB7A7-6D40-4384-B44E-858F2884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411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419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F9E7A65-40C2-457F-A69E-E05E1E1E0629}"/>
              </a:ext>
            </a:extLst>
          </p:cNvPr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34B7ED0E-37C5-46E6-A9F3-8CC049855A7E}"/>
              </a:ext>
            </a:extLst>
          </p:cNvPr>
          <p:cNvSpPr/>
          <p:nvPr/>
        </p:nvSpPr>
        <p:spPr>
          <a:xfrm>
            <a:off x="994312" y="1693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57C6C46-9002-4A02-BE6C-F85D6525D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822216" y="2063898"/>
            <a:ext cx="417917" cy="4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558B95-00A8-4E99-9213-C524ADC2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076373"/>
            <a:ext cx="6629676" cy="415369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42105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종이띠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893544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49411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75AD9B1-B7C7-4CE5-9F3C-4937593426EF}"/>
              </a:ext>
            </a:extLst>
          </p:cNvPr>
          <p:cNvSpPr/>
          <p:nvPr/>
        </p:nvSpPr>
        <p:spPr>
          <a:xfrm>
            <a:off x="4863222" y="1846285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6C5561EF-3A41-46DF-9E4A-C08CB3B98F31}"/>
              </a:ext>
            </a:extLst>
          </p:cNvPr>
          <p:cNvSpPr/>
          <p:nvPr/>
        </p:nvSpPr>
        <p:spPr>
          <a:xfrm>
            <a:off x="4752020" y="18733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D2555DF-F96C-41C3-993C-BD4ACA99744C}"/>
              </a:ext>
            </a:extLst>
          </p:cNvPr>
          <p:cNvSpPr/>
          <p:nvPr/>
        </p:nvSpPr>
        <p:spPr>
          <a:xfrm>
            <a:off x="5151627" y="2400576"/>
            <a:ext cx="1751786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7C52C9D6-A6F6-45A4-B358-9DB264921132}"/>
              </a:ext>
            </a:extLst>
          </p:cNvPr>
          <p:cNvSpPr/>
          <p:nvPr/>
        </p:nvSpPr>
        <p:spPr>
          <a:xfrm>
            <a:off x="5040425" y="2448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A57C6C46-9002-4A02-BE6C-F85D6525D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957634" y="1982930"/>
            <a:ext cx="417917" cy="4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96BBC06-E079-4E87-8A4E-C163BB70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968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59846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 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5323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34121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7F0BE8D-6D6D-4F3B-A44A-7E74A64E1FCA}"/>
              </a:ext>
            </a:extLst>
          </p:cNvPr>
          <p:cNvSpPr/>
          <p:nvPr/>
        </p:nvSpPr>
        <p:spPr>
          <a:xfrm>
            <a:off x="5727830" y="4893544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D7150CCF-6539-4080-AE83-53412B38FF92}"/>
              </a:ext>
            </a:extLst>
          </p:cNvPr>
          <p:cNvSpPr/>
          <p:nvPr/>
        </p:nvSpPr>
        <p:spPr>
          <a:xfrm>
            <a:off x="5616628" y="49411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05C1CD5-98FC-43A6-99A1-9ADA4064F27F}"/>
              </a:ext>
            </a:extLst>
          </p:cNvPr>
          <p:cNvSpPr/>
          <p:nvPr/>
        </p:nvSpPr>
        <p:spPr>
          <a:xfrm>
            <a:off x="5151627" y="2400576"/>
            <a:ext cx="1751786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424399DE-794B-485A-A455-1B09A9B1D3BF}"/>
              </a:ext>
            </a:extLst>
          </p:cNvPr>
          <p:cNvSpPr/>
          <p:nvPr/>
        </p:nvSpPr>
        <p:spPr>
          <a:xfrm>
            <a:off x="5040425" y="24482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E13D197-C80D-4759-8EF7-C006A10FE101}"/>
              </a:ext>
            </a:extLst>
          </p:cNvPr>
          <p:cNvSpPr/>
          <p:nvPr/>
        </p:nvSpPr>
        <p:spPr>
          <a:xfrm>
            <a:off x="2936861" y="181100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CF024C6-2ABA-406F-8318-C8EA4C1A6BA5}"/>
              </a:ext>
            </a:extLst>
          </p:cNvPr>
          <p:cNvSpPr/>
          <p:nvPr/>
        </p:nvSpPr>
        <p:spPr>
          <a:xfrm>
            <a:off x="2825659" y="18381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4BC3EC2-C7B7-4891-B597-1285204C7A14}"/>
              </a:ext>
            </a:extLst>
          </p:cNvPr>
          <p:cNvSpPr/>
          <p:nvPr/>
        </p:nvSpPr>
        <p:spPr>
          <a:xfrm>
            <a:off x="3531074" y="4265990"/>
            <a:ext cx="500866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A15004D-354C-4378-8A4D-6983F235A9F6}"/>
              </a:ext>
            </a:extLst>
          </p:cNvPr>
          <p:cNvSpPr/>
          <p:nvPr/>
        </p:nvSpPr>
        <p:spPr>
          <a:xfrm>
            <a:off x="3419872" y="4293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D20320E-8305-4EF1-9E9C-11B67B4B5306}"/>
              </a:ext>
            </a:extLst>
          </p:cNvPr>
          <p:cNvSpPr/>
          <p:nvPr/>
        </p:nvSpPr>
        <p:spPr>
          <a:xfrm>
            <a:off x="744930" y="5849999"/>
            <a:ext cx="587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879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E1BAF7E-86C6-412C-9540-88365A6C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122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1607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=""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953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26962</TotalTime>
  <Words>285</Words>
  <Application>Microsoft Office PowerPoint</Application>
  <PresentationFormat>화면 슬라이드 쇼(4:3)</PresentationFormat>
  <Paragraphs>134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4720</cp:revision>
  <dcterms:created xsi:type="dcterms:W3CDTF">2008-07-15T12:19:11Z</dcterms:created>
  <dcterms:modified xsi:type="dcterms:W3CDTF">2022-02-17T01:09:11Z</dcterms:modified>
</cp:coreProperties>
</file>