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792" r:id="rId3"/>
    <p:sldId id="793" r:id="rId4"/>
    <p:sldId id="906" r:id="rId5"/>
    <p:sldId id="918" r:id="rId6"/>
    <p:sldId id="919" r:id="rId7"/>
    <p:sldId id="920" r:id="rId8"/>
    <p:sldId id="916" r:id="rId9"/>
    <p:sldId id="921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6EBC4C"/>
    <a:srgbClr val="F4F4F4"/>
    <a:srgbClr val="FFFBF5"/>
    <a:srgbClr val="117DE9"/>
    <a:srgbClr val="9D8A80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55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2721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2124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suhi_0501_04_0002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E49B977-42BB-440F-B8F7-5DCC2E50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814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0511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(   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안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68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71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26263" y="2268808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457681" y="21592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4819869" y="2266315"/>
            <a:ext cx="2146884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12543BB-62AE-4E09-81F9-C0C309EC603D}"/>
              </a:ext>
            </a:extLst>
          </p:cNvPr>
          <p:cNvSpPr/>
          <p:nvPr/>
        </p:nvSpPr>
        <p:spPr>
          <a:xfrm>
            <a:off x="3343364" y="4442047"/>
            <a:ext cx="569898" cy="565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897CBC3-0075-4475-A96A-86589A967AF8}"/>
              </a:ext>
            </a:extLst>
          </p:cNvPr>
          <p:cNvSpPr/>
          <p:nvPr/>
        </p:nvSpPr>
        <p:spPr>
          <a:xfrm>
            <a:off x="3274782" y="43325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685150" y="21375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B5F34F7-ABB8-4D18-91F5-02D89F1D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3" y="2336644"/>
            <a:ext cx="504056" cy="49297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A1192D1-F186-4EC8-A069-03BD951EB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9" y="4556315"/>
            <a:ext cx="504056" cy="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EE71B46-ABC7-4843-9C06-367C99A6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222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3889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400092" y="1855760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265373" y="1726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311AC42-DCEA-491F-9796-91B9ABFB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87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400092" y="1855760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265373" y="1726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C6DAE3-5A0F-4058-BEFE-2E5B8C00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7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817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수직선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298495" y="1855760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163776" y="1726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7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B890EC8-9CC4-4C1C-8A9E-7D364351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257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4375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003654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EB27598-B4AC-49E3-92B4-532788D9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79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45791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00365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D87DBD2-4929-499F-A044-58F61944D6E5}"/>
              </a:ext>
            </a:extLst>
          </p:cNvPr>
          <p:cNvSpPr/>
          <p:nvPr/>
        </p:nvSpPr>
        <p:spPr>
          <a:xfrm>
            <a:off x="5298495" y="1855760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9B82CB-7520-4E33-9E6D-0EB2D36556D7}"/>
              </a:ext>
            </a:extLst>
          </p:cNvPr>
          <p:cNvSpPr/>
          <p:nvPr/>
        </p:nvSpPr>
        <p:spPr>
          <a:xfrm>
            <a:off x="5163776" y="17269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E4FFF11-5357-4070-AE0F-AFD91BBABE2F}"/>
              </a:ext>
            </a:extLst>
          </p:cNvPr>
          <p:cNvSpPr/>
          <p:nvPr/>
        </p:nvSpPr>
        <p:spPr>
          <a:xfrm>
            <a:off x="3372349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BF454C44-F786-4C80-A8CC-EBEC4A479819}"/>
              </a:ext>
            </a:extLst>
          </p:cNvPr>
          <p:cNvSpPr/>
          <p:nvPr/>
        </p:nvSpPr>
        <p:spPr>
          <a:xfrm>
            <a:off x="3261146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0CD92DA-F2D3-46B9-AC49-938A933D63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471086" y="1691702"/>
            <a:ext cx="387504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66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27601</TotalTime>
  <Words>393</Words>
  <Application>Microsoft Office PowerPoint</Application>
  <PresentationFormat>화면 슬라이드 쇼(4:3)</PresentationFormat>
  <Paragraphs>174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4778</cp:revision>
  <dcterms:created xsi:type="dcterms:W3CDTF">2008-07-15T12:19:11Z</dcterms:created>
  <dcterms:modified xsi:type="dcterms:W3CDTF">2022-02-17T01:10:12Z</dcterms:modified>
</cp:coreProperties>
</file>