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4" r:id="rId2"/>
  </p:sldMasterIdLst>
  <p:notesMasterIdLst>
    <p:notesMasterId r:id="rId12"/>
  </p:notesMasterIdLst>
  <p:handoutMasterIdLst>
    <p:handoutMasterId r:id="rId13"/>
  </p:handoutMasterIdLst>
  <p:sldIdLst>
    <p:sldId id="792" r:id="rId3"/>
    <p:sldId id="793" r:id="rId4"/>
    <p:sldId id="906" r:id="rId5"/>
    <p:sldId id="924" r:id="rId6"/>
    <p:sldId id="925" r:id="rId7"/>
    <p:sldId id="926" r:id="rId8"/>
    <p:sldId id="923" r:id="rId9"/>
    <p:sldId id="916" r:id="rId10"/>
    <p:sldId id="921" r:id="rId11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11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BC4C"/>
    <a:srgbClr val="77933C"/>
    <a:srgbClr val="F4F4F4"/>
    <a:srgbClr val="FFFBF5"/>
    <a:srgbClr val="117DE9"/>
    <a:srgbClr val="9D8A80"/>
    <a:srgbClr val="EAB4EB"/>
    <a:srgbClr val="FF3399"/>
    <a:srgbClr val="FF00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55" autoAdjust="0"/>
    <p:restoredTop sz="94744" autoAdjust="0"/>
  </p:normalViewPr>
  <p:slideViewPr>
    <p:cSldViewPr>
      <p:cViewPr>
        <p:scale>
          <a:sx n="100" d="100"/>
          <a:sy n="100" d="100"/>
        </p:scale>
        <p:origin x="-2064" y="-414"/>
      </p:cViewPr>
      <p:guideLst>
        <p:guide orient="horz" pos="4110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3FA4E71-53E1-41D2-BCE2-84272D9F37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4041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A3A2D8C-65A7-40D0-AF59-D7973DAA7E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91268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7321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924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0932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9.jpe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199468"/>
              </p:ext>
            </p:extLst>
          </p:nvPr>
        </p:nvGraphicFramePr>
        <p:xfrm>
          <a:off x="34925" y="2446338"/>
          <a:ext cx="8929688" cy="3169218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400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918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516088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058034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suhi_0501_04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04 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분수를 간단하게 나타내어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suhi_0501_04_0004</a:t>
                      </a:r>
                      <a:endParaRPr kumimoji="0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783109"/>
              </p:ext>
            </p:extLst>
          </p:nvPr>
        </p:nvGraphicFramePr>
        <p:xfrm>
          <a:off x="179388" y="176213"/>
          <a:ext cx="8677276" cy="1113140"/>
        </p:xfrm>
        <a:graphic>
          <a:graphicData uri="http://schemas.openxmlformats.org/drawingml/2006/table">
            <a:tbl>
              <a:tblPr/>
              <a:tblGrid>
                <a:gridCol w="81751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071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041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2809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2036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suhi_0501_04_0004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46~47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131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7257165F-E65B-4B3B-B6DE-1FFD0A6CE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278796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437535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좌우 중앙에 위치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>
                          <a:solidFill>
                            <a:srgbClr val="FF0000"/>
                          </a:solidFill>
                          <a:ea typeface="나눔고딕"/>
                        </a:rPr>
                        <a:t>라인박스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03524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43063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98647" y="483566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="" xmlns:a16="http://schemas.microsoft.com/office/drawing/2014/main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="" xmlns:a16="http://schemas.microsoft.com/office/drawing/2014/main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="" xmlns:a16="http://schemas.microsoft.com/office/drawing/2014/main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suhi_0501_04_0004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="" xmlns:a16="http://schemas.microsoft.com/office/drawing/2014/main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분수를 간단하게 나타내어 볼까요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7B07CEA3-2C69-4685-B97A-11687108DA20}"/>
              </a:ext>
            </a:extLst>
          </p:cNvPr>
          <p:cNvSpPr/>
          <p:nvPr/>
        </p:nvSpPr>
        <p:spPr>
          <a:xfrm>
            <a:off x="551633" y="2128698"/>
            <a:ext cx="852015" cy="1984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="" xmlns:a16="http://schemas.microsoft.com/office/drawing/2014/main" id="{ADFEC35E-4A30-4C69-AEFE-32C8EC274FA5}"/>
              </a:ext>
            </a:extLst>
          </p:cNvPr>
          <p:cNvSpPr/>
          <p:nvPr/>
        </p:nvSpPr>
        <p:spPr>
          <a:xfrm>
            <a:off x="440431" y="215580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9689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B44185A3-4B8C-4009-83FE-90AA8A045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24543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/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빈칸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03524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43063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98647" y="483566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="" xmlns:a16="http://schemas.microsoft.com/office/drawing/2014/main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="" xmlns:a16="http://schemas.microsoft.com/office/drawing/2014/main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="" xmlns:a16="http://schemas.microsoft.com/office/drawing/2014/main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suhi_0501_04_0004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="" xmlns:a16="http://schemas.microsoft.com/office/drawing/2014/main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분수를 간단하게 나타내어 볼까요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0276E7AF-F62D-4262-808E-CF916E54A1D5}"/>
              </a:ext>
            </a:extLst>
          </p:cNvPr>
          <p:cNvSpPr/>
          <p:nvPr/>
        </p:nvSpPr>
        <p:spPr>
          <a:xfrm>
            <a:off x="4347495" y="1495035"/>
            <a:ext cx="351522" cy="3240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="" xmlns:a16="http://schemas.microsoft.com/office/drawing/2014/main" id="{CBE84F39-F680-4E48-B0E0-E6B6E1491EC9}"/>
              </a:ext>
            </a:extLst>
          </p:cNvPr>
          <p:cNvSpPr/>
          <p:nvPr/>
        </p:nvSpPr>
        <p:spPr>
          <a:xfrm>
            <a:off x="4236292" y="145013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="" xmlns:a16="http://schemas.microsoft.com/office/drawing/2014/main" id="{75E54CD9-721D-412B-9BC8-6A18AF2F9A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4446232" y="1701954"/>
            <a:ext cx="387504" cy="40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307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D5ECC14A-0E72-48A0-A279-47BBE054A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19104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/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03524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43063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98647" y="483566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="" xmlns:a16="http://schemas.microsoft.com/office/drawing/2014/main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="" xmlns:a16="http://schemas.microsoft.com/office/drawing/2014/main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="" xmlns:a16="http://schemas.microsoft.com/office/drawing/2014/main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suhi_0501_04_0004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="" xmlns:a16="http://schemas.microsoft.com/office/drawing/2014/main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분수를 간단하게 나타내어 볼까요</a:t>
            </a:r>
          </a:p>
        </p:txBody>
      </p:sp>
    </p:spTree>
    <p:extLst>
      <p:ext uri="{BB962C8B-B14F-4D97-AF65-F5344CB8AC3E}">
        <p14:creationId xmlns:p14="http://schemas.microsoft.com/office/powerpoint/2010/main" val="3656327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8C8013CD-D1B4-4DFB-91D8-F75224BD8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281975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385872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O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표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삭제</a:t>
                      </a:r>
                      <a:endParaRPr lang="ko-KR" altLang="en-US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라인박스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01491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42859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98647" y="483566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="" xmlns:a16="http://schemas.microsoft.com/office/drawing/2014/main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="" xmlns:a16="http://schemas.microsoft.com/office/drawing/2014/main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="" xmlns:a16="http://schemas.microsoft.com/office/drawing/2014/main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suhi_0501_04_0004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="" xmlns:a16="http://schemas.microsoft.com/office/drawing/2014/main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분수를 간단하게 나타내어 볼까요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A2F085B4-224E-440E-9AED-C6722B24A25A}"/>
              </a:ext>
            </a:extLst>
          </p:cNvPr>
          <p:cNvSpPr/>
          <p:nvPr/>
        </p:nvSpPr>
        <p:spPr>
          <a:xfrm>
            <a:off x="5400092" y="1780181"/>
            <a:ext cx="1658653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="" xmlns:a16="http://schemas.microsoft.com/office/drawing/2014/main" id="{7791310B-E3D3-498F-B1A7-3C732628604B}"/>
              </a:ext>
            </a:extLst>
          </p:cNvPr>
          <p:cNvSpPr/>
          <p:nvPr/>
        </p:nvSpPr>
        <p:spPr>
          <a:xfrm>
            <a:off x="5265373" y="165138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395F265A-5F6F-4E3A-89B4-F5B4C721DB4B}"/>
              </a:ext>
            </a:extLst>
          </p:cNvPr>
          <p:cNvSpPr/>
          <p:nvPr/>
        </p:nvSpPr>
        <p:spPr>
          <a:xfrm>
            <a:off x="1684579" y="2810114"/>
            <a:ext cx="4125269" cy="10149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="" xmlns:a16="http://schemas.microsoft.com/office/drawing/2014/main" id="{EC97329D-D67F-4750-AEA2-0B4BC0514F1E}"/>
              </a:ext>
            </a:extLst>
          </p:cNvPr>
          <p:cNvSpPr/>
          <p:nvPr/>
        </p:nvSpPr>
        <p:spPr>
          <a:xfrm>
            <a:off x="1615998" y="2921146"/>
            <a:ext cx="222404" cy="222261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0A5D0059-DA72-42BC-9601-B819A7C006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125" y="3144953"/>
            <a:ext cx="504056" cy="500142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7E6CE817-5EDB-4F4A-90EC-E0D9AB9448C9}"/>
              </a:ext>
            </a:extLst>
          </p:cNvPr>
          <p:cNvSpPr/>
          <p:nvPr/>
        </p:nvSpPr>
        <p:spPr>
          <a:xfrm>
            <a:off x="3151948" y="1455112"/>
            <a:ext cx="399470" cy="3925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="" xmlns:a16="http://schemas.microsoft.com/office/drawing/2014/main" id="{B8C7C2BE-A93A-4CBA-AFB7-560E647AE695}"/>
              </a:ext>
            </a:extLst>
          </p:cNvPr>
          <p:cNvSpPr/>
          <p:nvPr/>
        </p:nvSpPr>
        <p:spPr>
          <a:xfrm>
            <a:off x="3083366" y="134557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1F9103BE-3C11-410E-B0AB-8721D99B7F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165" y="1208622"/>
            <a:ext cx="504056" cy="492979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F34E3868-BF0A-447D-80FC-05F13B95D9E2}"/>
              </a:ext>
            </a:extLst>
          </p:cNvPr>
          <p:cNvSpPr/>
          <p:nvPr/>
        </p:nvSpPr>
        <p:spPr>
          <a:xfrm>
            <a:off x="1071806" y="2540230"/>
            <a:ext cx="5192382" cy="15920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="" xmlns:a16="http://schemas.microsoft.com/office/drawing/2014/main" id="{278051D1-F7A8-4A38-AE30-EC23EDB4F587}"/>
              </a:ext>
            </a:extLst>
          </p:cNvPr>
          <p:cNvSpPr/>
          <p:nvPr/>
        </p:nvSpPr>
        <p:spPr>
          <a:xfrm>
            <a:off x="933286" y="2587853"/>
            <a:ext cx="222404" cy="222261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="" xmlns:a16="http://schemas.microsoft.com/office/drawing/2014/main" id="{0A5D0059-DA72-42BC-9601-B819A7C006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162" y="3150489"/>
            <a:ext cx="504056" cy="500142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0A5D0059-DA72-42BC-9601-B819A7C006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150489"/>
            <a:ext cx="504056" cy="500142"/>
          </a:xfrm>
          <a:prstGeom prst="rect">
            <a:avLst/>
          </a:prstGeom>
        </p:spPr>
      </p:pic>
      <p:grpSp>
        <p:nvGrpSpPr>
          <p:cNvPr id="37" name="그룹 36"/>
          <p:cNvGrpSpPr/>
          <p:nvPr/>
        </p:nvGrpSpPr>
        <p:grpSpPr>
          <a:xfrm>
            <a:off x="2411760" y="3095273"/>
            <a:ext cx="451775" cy="451775"/>
            <a:chOff x="6249485" y="2814376"/>
            <a:chExt cx="304024" cy="304024"/>
          </a:xfrm>
        </p:grpSpPr>
        <p:cxnSp>
          <p:nvCxnSpPr>
            <p:cNvPr id="38" name="직선 연결선 37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3800221" y="3115705"/>
            <a:ext cx="451775" cy="451775"/>
            <a:chOff x="6249485" y="2814376"/>
            <a:chExt cx="304024" cy="304024"/>
          </a:xfrm>
        </p:grpSpPr>
        <p:cxnSp>
          <p:nvCxnSpPr>
            <p:cNvPr id="41" name="직선 연결선 40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그룹 42"/>
          <p:cNvGrpSpPr/>
          <p:nvPr/>
        </p:nvGrpSpPr>
        <p:grpSpPr>
          <a:xfrm>
            <a:off x="5226497" y="3121241"/>
            <a:ext cx="451775" cy="451775"/>
            <a:chOff x="6249485" y="2814376"/>
            <a:chExt cx="304024" cy="304024"/>
          </a:xfrm>
        </p:grpSpPr>
        <p:cxnSp>
          <p:nvCxnSpPr>
            <p:cNvPr id="44" name="직선 연결선 43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9857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E57C9B09-3AC0-4D52-BF37-D40EA44ED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83848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38463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빈칸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91225" y="1412882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43063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7" y="4860054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98647" y="490767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="" xmlns:a16="http://schemas.microsoft.com/office/drawing/2014/main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="" xmlns:a16="http://schemas.microsoft.com/office/drawing/2014/main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="" xmlns:a16="http://schemas.microsoft.com/office/drawing/2014/main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suhi_0501_04_0004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="" xmlns:a16="http://schemas.microsoft.com/office/drawing/2014/main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분수를 간단하게 나타내어 볼까요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0276E7AF-F62D-4262-808E-CF916E54A1D5}"/>
              </a:ext>
            </a:extLst>
          </p:cNvPr>
          <p:cNvSpPr/>
          <p:nvPr/>
        </p:nvSpPr>
        <p:spPr>
          <a:xfrm>
            <a:off x="512078" y="1495035"/>
            <a:ext cx="351522" cy="3240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="" xmlns:a16="http://schemas.microsoft.com/office/drawing/2014/main" id="{CBE84F39-F680-4E48-B0E0-E6B6E1491EC9}"/>
              </a:ext>
            </a:extLst>
          </p:cNvPr>
          <p:cNvSpPr/>
          <p:nvPr/>
        </p:nvSpPr>
        <p:spPr>
          <a:xfrm>
            <a:off x="400875" y="145013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="" xmlns:a16="http://schemas.microsoft.com/office/drawing/2014/main" id="{75E54CD9-721D-412B-9BC8-6A18AF2F9A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610815" y="1701954"/>
            <a:ext cx="387504" cy="40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991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791E943D-9C9F-40A5-AE35-0E1975C8F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824499"/>
            <a:ext cx="6906719" cy="4286102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528373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중요 표시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빈칸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7" y="1685993"/>
            <a:ext cx="351522" cy="3240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64109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98647" y="483566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="" xmlns:a16="http://schemas.microsoft.com/office/drawing/2014/main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="" xmlns:a16="http://schemas.microsoft.com/office/drawing/2014/main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="" xmlns:a16="http://schemas.microsoft.com/office/drawing/2014/main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suhi_0501_04_0004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="" xmlns:a16="http://schemas.microsoft.com/office/drawing/2014/main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분수를 간단하게 나타내어 볼까요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5D3CEE23-26DB-4DC6-88D7-5BEEDB7E72D1}"/>
              </a:ext>
            </a:extLst>
          </p:cNvPr>
          <p:cNvSpPr/>
          <p:nvPr/>
        </p:nvSpPr>
        <p:spPr>
          <a:xfrm>
            <a:off x="152027" y="2030687"/>
            <a:ext cx="351522" cy="3240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="" xmlns:a16="http://schemas.microsoft.com/office/drawing/2014/main" id="{647CED81-EDF9-4826-9A80-1C3256ABB677}"/>
              </a:ext>
            </a:extLst>
          </p:cNvPr>
          <p:cNvSpPr/>
          <p:nvPr/>
        </p:nvSpPr>
        <p:spPr>
          <a:xfrm>
            <a:off x="40824" y="198578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C15C97DD-30C4-486A-B85F-0A1BB14BF7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28" y="2204864"/>
            <a:ext cx="347472" cy="292608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B9561847-5980-4599-9768-DDFFB289E022}"/>
              </a:ext>
            </a:extLst>
          </p:cNvPr>
          <p:cNvSpPr/>
          <p:nvPr/>
        </p:nvSpPr>
        <p:spPr>
          <a:xfrm>
            <a:off x="1434711" y="1507016"/>
            <a:ext cx="351522" cy="3240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="" xmlns:a16="http://schemas.microsoft.com/office/drawing/2014/main" id="{42183BC7-C30D-4EBF-BD82-46C1FA75559D}"/>
              </a:ext>
            </a:extLst>
          </p:cNvPr>
          <p:cNvSpPr/>
          <p:nvPr/>
        </p:nvSpPr>
        <p:spPr>
          <a:xfrm>
            <a:off x="1323508" y="146211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="" xmlns:a16="http://schemas.microsoft.com/office/drawing/2014/main" id="{D6A6E0BE-CB6C-41DC-BE3F-5A69D491A51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1533448" y="1713935"/>
            <a:ext cx="387504" cy="403568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BA335C66-A73A-464A-BCDC-13001267462F}"/>
              </a:ext>
            </a:extLst>
          </p:cNvPr>
          <p:cNvSpPr/>
          <p:nvPr/>
        </p:nvSpPr>
        <p:spPr>
          <a:xfrm>
            <a:off x="4574650" y="1685993"/>
            <a:ext cx="351522" cy="3240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="" xmlns:a16="http://schemas.microsoft.com/office/drawing/2014/main" id="{28CFD940-DB3A-407E-B176-CF03B4EF5C34}"/>
              </a:ext>
            </a:extLst>
          </p:cNvPr>
          <p:cNvSpPr/>
          <p:nvPr/>
        </p:nvSpPr>
        <p:spPr>
          <a:xfrm>
            <a:off x="4463447" y="164109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="" xmlns:a16="http://schemas.microsoft.com/office/drawing/2014/main" id="{3AC50702-372F-4C22-8608-F597F9CEAA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4673387" y="1892912"/>
            <a:ext cx="387504" cy="40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532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="" xmlns:a16="http://schemas.microsoft.com/office/drawing/2014/main" id="{073DF8A8-B37E-45CA-8FBB-4DC3303DA079}"/>
              </a:ext>
            </a:extLst>
          </p:cNvPr>
          <p:cNvGrpSpPr/>
          <p:nvPr/>
        </p:nvGrpSpPr>
        <p:grpSpPr>
          <a:xfrm>
            <a:off x="1106540" y="694153"/>
            <a:ext cx="4941624" cy="5077717"/>
            <a:chOff x="1028691" y="970576"/>
            <a:chExt cx="4571836" cy="5000222"/>
          </a:xfrm>
        </p:grpSpPr>
        <p:pic>
          <p:nvPicPr>
            <p:cNvPr id="3" name="그림 2">
              <a:extLst>
                <a:ext uri="{FF2B5EF4-FFF2-40B4-BE49-F238E27FC236}">
                  <a16:creationId xmlns="" xmlns:a16="http://schemas.microsoft.com/office/drawing/2014/main" id="{58BAA090-6B65-4B52-8220-B4338B7E8F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0051"/>
            <a:stretch/>
          </p:blipFill>
          <p:spPr>
            <a:xfrm>
              <a:off x="1033193" y="970576"/>
              <a:ext cx="4561898" cy="2407707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="" xmlns:a16="http://schemas.microsoft.com/office/drawing/2014/main" id="{086D9C2B-3EE3-4048-8A8A-B83479F75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8691" y="3372599"/>
              <a:ext cx="4561898" cy="1213745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="" xmlns:a16="http://schemas.microsoft.com/office/drawing/2014/main" id="{773209BF-B7EE-4420-9EB1-5B8DF606C8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8629" y="4581565"/>
              <a:ext cx="4561898" cy="1389233"/>
            </a:xfrm>
            <a:prstGeom prst="rect">
              <a:avLst/>
            </a:prstGeom>
          </p:spPr>
        </p:pic>
      </p:grp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431364"/>
              </p:ext>
            </p:extLst>
          </p:nvPr>
        </p:nvGraphicFramePr>
        <p:xfrm>
          <a:off x="7012749" y="690525"/>
          <a:ext cx="2086863" cy="5127888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숫자 약물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중요 표시 약물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하단 </a:t>
                      </a:r>
                      <a:r>
                        <a:rPr lang="ko-KR" altLang="en-US" sz="1000" kern="1200" dirty="0" err="1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이너버튼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(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페이지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2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개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)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넣고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#3-1</a:t>
                      </a:r>
                      <a:r>
                        <a:rPr lang="ko-KR" altLang="en-US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부분은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</a:t>
                      </a:r>
                      <a:r>
                        <a:rPr lang="ko-KR" altLang="en-US" sz="1000" kern="1200" dirty="0" err="1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첫번째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페이지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, #3-2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부분은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두 번째 페이지에 넣어주세요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.</a:t>
                      </a:r>
                    </a:p>
                    <a:p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그림은 기존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개발물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그대로 사용해주시고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라인박스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색상박스 디자인 수정해주세요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828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라인박스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657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예 약물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05036395"/>
                  </a:ext>
                </a:extLst>
              </a:tr>
              <a:tr h="1828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정답 확인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정답 확인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토글됨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71492723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071993" y="928165"/>
            <a:ext cx="351522" cy="3240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960790" y="88326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423514" y="4310482"/>
            <a:ext cx="2500413" cy="8107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1284995" y="435810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="" xmlns:a16="http://schemas.microsoft.com/office/drawing/2014/main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="" xmlns:a16="http://schemas.microsoft.com/office/drawing/2014/main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="" xmlns:a16="http://schemas.microsoft.com/office/drawing/2014/main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suhi_0501_04_0004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="" xmlns:a16="http://schemas.microsoft.com/office/drawing/2014/main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분수를 간단하게 나타내어 볼까요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5D3CEE23-26DB-4DC6-88D7-5BEEDB7E72D1}"/>
              </a:ext>
            </a:extLst>
          </p:cNvPr>
          <p:cNvSpPr/>
          <p:nvPr/>
        </p:nvSpPr>
        <p:spPr>
          <a:xfrm>
            <a:off x="1071993" y="1272859"/>
            <a:ext cx="351522" cy="3240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="" xmlns:a16="http://schemas.microsoft.com/office/drawing/2014/main" id="{647CED81-EDF9-4826-9A80-1C3256ABB677}"/>
              </a:ext>
            </a:extLst>
          </p:cNvPr>
          <p:cNvSpPr/>
          <p:nvPr/>
        </p:nvSpPr>
        <p:spPr>
          <a:xfrm>
            <a:off x="960790" y="122795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C15C97DD-30C4-486A-B85F-0A1BB14BF71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194" y="1447036"/>
            <a:ext cx="347472" cy="292608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9D87DBD2-4929-499F-A044-58F61944D6E5}"/>
              </a:ext>
            </a:extLst>
          </p:cNvPr>
          <p:cNvSpPr/>
          <p:nvPr/>
        </p:nvSpPr>
        <p:spPr>
          <a:xfrm>
            <a:off x="1537647" y="1649364"/>
            <a:ext cx="4177901" cy="2606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="" xmlns:a16="http://schemas.microsoft.com/office/drawing/2014/main" id="{D49B82CB-7520-4E33-9E6D-0EB2D36556D7}"/>
              </a:ext>
            </a:extLst>
          </p:cNvPr>
          <p:cNvSpPr/>
          <p:nvPr/>
        </p:nvSpPr>
        <p:spPr>
          <a:xfrm>
            <a:off x="1472601" y="152056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BF454C44-F786-4C80-A8CC-EBEC4A479819}"/>
              </a:ext>
            </a:extLst>
          </p:cNvPr>
          <p:cNvSpPr/>
          <p:nvPr/>
        </p:nvSpPr>
        <p:spPr>
          <a:xfrm>
            <a:off x="5837167" y="1101307"/>
            <a:ext cx="508756" cy="176431"/>
          </a:xfrm>
          <a:prstGeom prst="ellipse">
            <a:avLst/>
          </a:prstGeom>
          <a:solidFill>
            <a:srgbClr val="6EBC4C"/>
          </a:solidFill>
          <a:ln w="9525">
            <a:solidFill>
              <a:srgbClr val="6EBC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3-1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9CACD957-6192-42F2-B741-A44340E35006}"/>
              </a:ext>
            </a:extLst>
          </p:cNvPr>
          <p:cNvSpPr/>
          <p:nvPr/>
        </p:nvSpPr>
        <p:spPr>
          <a:xfrm>
            <a:off x="1183194" y="4315770"/>
            <a:ext cx="4789552" cy="1484206"/>
          </a:xfrm>
          <a:prstGeom prst="rect">
            <a:avLst/>
          </a:prstGeom>
          <a:noFill/>
          <a:ln w="28575">
            <a:solidFill>
              <a:srgbClr val="6EBC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="" xmlns:a16="http://schemas.microsoft.com/office/drawing/2014/main" id="{E913F0E0-4A1B-4D9C-ACDF-065F31BB29E6}"/>
              </a:ext>
            </a:extLst>
          </p:cNvPr>
          <p:cNvSpPr/>
          <p:nvPr/>
        </p:nvSpPr>
        <p:spPr>
          <a:xfrm>
            <a:off x="5837167" y="4412640"/>
            <a:ext cx="508756" cy="176431"/>
          </a:xfrm>
          <a:prstGeom prst="ellipse">
            <a:avLst/>
          </a:prstGeom>
          <a:solidFill>
            <a:srgbClr val="6EBC4C"/>
          </a:solidFill>
          <a:ln w="9525">
            <a:solidFill>
              <a:srgbClr val="6EBC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0CDDEA2B-FE96-4CC8-BB89-C8DF40F6B355}"/>
              </a:ext>
            </a:extLst>
          </p:cNvPr>
          <p:cNvSpPr/>
          <p:nvPr/>
        </p:nvSpPr>
        <p:spPr>
          <a:xfrm>
            <a:off x="1982903" y="4835866"/>
            <a:ext cx="351522" cy="3240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345EDE30-BD98-4BC3-AE3D-760673BDD154}"/>
              </a:ext>
            </a:extLst>
          </p:cNvPr>
          <p:cNvSpPr/>
          <p:nvPr/>
        </p:nvSpPr>
        <p:spPr>
          <a:xfrm>
            <a:off x="1871700" y="479096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E330EDC6-CAD4-4A39-896A-C51EC53009FB}"/>
              </a:ext>
            </a:extLst>
          </p:cNvPr>
          <p:cNvSpPr/>
          <p:nvPr/>
        </p:nvSpPr>
        <p:spPr>
          <a:xfrm>
            <a:off x="5155557" y="5537287"/>
            <a:ext cx="788828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="" xmlns:a16="http://schemas.microsoft.com/office/drawing/2014/main" id="{D653841A-0912-4201-B070-FC1DE4001037}"/>
              </a:ext>
            </a:extLst>
          </p:cNvPr>
          <p:cNvSpPr/>
          <p:nvPr/>
        </p:nvSpPr>
        <p:spPr>
          <a:xfrm>
            <a:off x="5017037" y="558491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="" xmlns:a16="http://schemas.microsoft.com/office/drawing/2014/main" id="{CEB49724-6955-4AB1-B4EE-CE5272E0794C}"/>
              </a:ext>
            </a:extLst>
          </p:cNvPr>
          <p:cNvGrpSpPr/>
          <p:nvPr/>
        </p:nvGrpSpPr>
        <p:grpSpPr>
          <a:xfrm flipV="1">
            <a:off x="7549020" y="3392996"/>
            <a:ext cx="1117171" cy="179599"/>
            <a:chOff x="319554" y="1245924"/>
            <a:chExt cx="2636592" cy="423864"/>
          </a:xfrm>
        </p:grpSpPr>
        <p:pic>
          <p:nvPicPr>
            <p:cNvPr id="36" name="Picture 11">
              <a:extLst>
                <a:ext uri="{FF2B5EF4-FFF2-40B4-BE49-F238E27FC236}">
                  <a16:creationId xmlns="" xmlns:a16="http://schemas.microsoft.com/office/drawing/2014/main" id="{BC355BE1-5233-4143-B598-F1F0CF5597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12">
              <a:extLst>
                <a:ext uri="{FF2B5EF4-FFF2-40B4-BE49-F238E27FC236}">
                  <a16:creationId xmlns="" xmlns:a16="http://schemas.microsoft.com/office/drawing/2014/main" id="{6D42F981-3D44-4109-B0B1-B7041A8078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13">
              <a:extLst>
                <a:ext uri="{FF2B5EF4-FFF2-40B4-BE49-F238E27FC236}">
                  <a16:creationId xmlns="" xmlns:a16="http://schemas.microsoft.com/office/drawing/2014/main" id="{4850A94E-0DE7-4CA7-9984-A28A137231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14">
              <a:extLst>
                <a:ext uri="{FF2B5EF4-FFF2-40B4-BE49-F238E27FC236}">
                  <a16:creationId xmlns="" xmlns:a16="http://schemas.microsoft.com/office/drawing/2014/main" id="{8914BE5D-FFC7-4B8C-A434-FAE83E980B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0" name="그룹 39">
            <a:extLst>
              <a:ext uri="{FF2B5EF4-FFF2-40B4-BE49-F238E27FC236}">
                <a16:creationId xmlns="" xmlns:a16="http://schemas.microsoft.com/office/drawing/2014/main" id="{470C2F66-4613-4092-971B-110273F62C9C}"/>
              </a:ext>
            </a:extLst>
          </p:cNvPr>
          <p:cNvGrpSpPr/>
          <p:nvPr/>
        </p:nvGrpSpPr>
        <p:grpSpPr>
          <a:xfrm flipV="1">
            <a:off x="7549020" y="3598342"/>
            <a:ext cx="1129279" cy="183634"/>
            <a:chOff x="290979" y="2009759"/>
            <a:chExt cx="2665167" cy="433388"/>
          </a:xfrm>
        </p:grpSpPr>
        <p:pic>
          <p:nvPicPr>
            <p:cNvPr id="41" name="Picture 15">
              <a:extLst>
                <a:ext uri="{FF2B5EF4-FFF2-40B4-BE49-F238E27FC236}">
                  <a16:creationId xmlns="" xmlns:a16="http://schemas.microsoft.com/office/drawing/2014/main" id="{DC037523-0F23-4830-AF1E-307615DBF4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3">
              <a:extLst>
                <a:ext uri="{FF2B5EF4-FFF2-40B4-BE49-F238E27FC236}">
                  <a16:creationId xmlns="" xmlns:a16="http://schemas.microsoft.com/office/drawing/2014/main" id="{AAE3AAEE-A28A-4AD8-9261-5DA94BDF35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12">
              <a:extLst>
                <a:ext uri="{FF2B5EF4-FFF2-40B4-BE49-F238E27FC236}">
                  <a16:creationId xmlns="" xmlns:a16="http://schemas.microsoft.com/office/drawing/2014/main" id="{23173FA7-20E2-494D-8496-0E5C85AD6E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6">
              <a:extLst>
                <a:ext uri="{FF2B5EF4-FFF2-40B4-BE49-F238E27FC236}">
                  <a16:creationId xmlns="" xmlns:a16="http://schemas.microsoft.com/office/drawing/2014/main" id="{B6CD3AD7-5558-4E0B-B25C-10F93CE558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CA3CE3E4-3C30-4915-BF92-C03C378F4023}"/>
              </a:ext>
            </a:extLst>
          </p:cNvPr>
          <p:cNvSpPr/>
          <p:nvPr/>
        </p:nvSpPr>
        <p:spPr>
          <a:xfrm>
            <a:off x="1183194" y="856154"/>
            <a:ext cx="4789552" cy="3428066"/>
          </a:xfrm>
          <a:prstGeom prst="rect">
            <a:avLst/>
          </a:prstGeom>
          <a:noFill/>
          <a:ln w="28575">
            <a:solidFill>
              <a:srgbClr val="6EBC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956602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27626</TotalTime>
  <Words>418</Words>
  <Application>Microsoft Office PowerPoint</Application>
  <PresentationFormat>화면 슬라이드 쇼(4:3)</PresentationFormat>
  <Paragraphs>197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1" baseType="lpstr">
      <vt:lpstr>3_기본 디자인</vt:lpstr>
      <vt:lpstr>4_기본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4785</cp:revision>
  <dcterms:created xsi:type="dcterms:W3CDTF">2008-07-15T12:19:11Z</dcterms:created>
  <dcterms:modified xsi:type="dcterms:W3CDTF">2022-02-17T01:12:36Z</dcterms:modified>
</cp:coreProperties>
</file>