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792" r:id="rId3"/>
    <p:sldId id="793" r:id="rId4"/>
    <p:sldId id="906" r:id="rId5"/>
    <p:sldId id="924" r:id="rId6"/>
    <p:sldId id="925" r:id="rId7"/>
    <p:sldId id="927" r:id="rId8"/>
    <p:sldId id="916" r:id="rId9"/>
    <p:sldId id="921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EBC4C"/>
    <a:srgbClr val="77933C"/>
    <a:srgbClr val="F4F4F4"/>
    <a:srgbClr val="FFFBF5"/>
    <a:srgbClr val="117DE9"/>
    <a:srgbClr val="9D8A80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414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6.jpe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9946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7838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377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분모가 같은 분수로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suhi_0501_04_0005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08829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suhi_0501_04_0005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970810A-0293-4662-A84E-65BA4034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445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0563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B07CEA3-2C69-4685-B97A-11687108DA20}"/>
              </a:ext>
            </a:extLst>
          </p:cNvPr>
          <p:cNvSpPr/>
          <p:nvPr/>
        </p:nvSpPr>
        <p:spPr>
          <a:xfrm>
            <a:off x="551633" y="1407909"/>
            <a:ext cx="311967" cy="469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ADFEC35E-4A30-4C69-AEFE-32C8EC274FA5}"/>
              </a:ext>
            </a:extLst>
          </p:cNvPr>
          <p:cNvSpPr/>
          <p:nvPr/>
        </p:nvSpPr>
        <p:spPr>
          <a:xfrm>
            <a:off x="440431" y="14350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FA61C50F-74DC-4F87-BB94-E6C7642D5A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07234" y="1572630"/>
            <a:ext cx="292423" cy="3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8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C0BDE5C-B357-4E43-8C46-057EB22F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778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1156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276E7AF-F62D-4262-808E-CF916E54A1D5}"/>
              </a:ext>
            </a:extLst>
          </p:cNvPr>
          <p:cNvSpPr/>
          <p:nvPr/>
        </p:nvSpPr>
        <p:spPr>
          <a:xfrm>
            <a:off x="2987824" y="2564904"/>
            <a:ext cx="432048" cy="155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CBE84F39-F680-4E48-B0E0-E6B6E1491EC9}"/>
              </a:ext>
            </a:extLst>
          </p:cNvPr>
          <p:cNvSpPr/>
          <p:nvPr/>
        </p:nvSpPr>
        <p:spPr>
          <a:xfrm>
            <a:off x="2876621" y="25200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C8D5CEE-1F14-4222-AB93-8E043FD51F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108630" y="2629542"/>
            <a:ext cx="432049" cy="3723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D9D33275-6313-4568-BE8F-61B081329E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108630" y="3763937"/>
            <a:ext cx="432049" cy="3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0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DBB8303-EFD6-4AE5-8EF8-F95C521FC31A}"/>
              </a:ext>
            </a:extLst>
          </p:cNvPr>
          <p:cNvGrpSpPr/>
          <p:nvPr/>
        </p:nvGrpSpPr>
        <p:grpSpPr>
          <a:xfrm>
            <a:off x="858101" y="701773"/>
            <a:ext cx="5446979" cy="5024420"/>
            <a:chOff x="-14514" y="783049"/>
            <a:chExt cx="9158514" cy="8448026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F7085020-F16A-4196-953D-19C162AD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3049"/>
              <a:ext cx="9144000" cy="529190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347CC8B0-9F04-48A3-9D95-8B242BF55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514" y="6069013"/>
              <a:ext cx="9144000" cy="3162062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83390"/>
              </p:ext>
            </p:extLst>
          </p:nvPr>
        </p:nvGraphicFramePr>
        <p:xfrm>
          <a:off x="7012749" y="690525"/>
          <a:ext cx="2086863" cy="4243983"/>
        </p:xfrm>
        <a:graphic>
          <a:graphicData uri="http://schemas.openxmlformats.org/drawingml/2006/table">
            <a:tbl>
              <a:tblPr/>
              <a:tblGrid>
                <a:gridCol w="223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3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내용을 두 부분으로 나누고 하단에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넣기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038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593348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866733" y="1378997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55531" y="14061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00092" y="5508887"/>
            <a:ext cx="904988" cy="266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61572" y="55565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5B04798-784A-4E82-AB86-845029FE3A60}"/>
              </a:ext>
            </a:extLst>
          </p:cNvPr>
          <p:cNvSpPr/>
          <p:nvPr/>
        </p:nvSpPr>
        <p:spPr>
          <a:xfrm>
            <a:off x="4223976" y="1299064"/>
            <a:ext cx="311967" cy="469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31792A5E-EF99-4C3A-9B4F-0057DB6ED10E}"/>
              </a:ext>
            </a:extLst>
          </p:cNvPr>
          <p:cNvSpPr/>
          <p:nvPr/>
        </p:nvSpPr>
        <p:spPr>
          <a:xfrm>
            <a:off x="4112774" y="13261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816543E-91C1-4B22-A966-FE1BDDDBDF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279577" y="1463785"/>
            <a:ext cx="292423" cy="30454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FA164DF-E7D0-4CA1-BD14-95ED1308020D}"/>
              </a:ext>
            </a:extLst>
          </p:cNvPr>
          <p:cNvSpPr/>
          <p:nvPr/>
        </p:nvSpPr>
        <p:spPr>
          <a:xfrm>
            <a:off x="895793" y="2185790"/>
            <a:ext cx="5152371" cy="1659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625B747D-520D-4982-9A2C-54FF124D92B9}"/>
              </a:ext>
            </a:extLst>
          </p:cNvPr>
          <p:cNvSpPr/>
          <p:nvPr/>
        </p:nvSpPr>
        <p:spPr>
          <a:xfrm>
            <a:off x="699796" y="22359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DA58B8C-DFEC-4C42-A660-6527C001E383}"/>
              </a:ext>
            </a:extLst>
          </p:cNvPr>
          <p:cNvSpPr/>
          <p:nvPr/>
        </p:nvSpPr>
        <p:spPr>
          <a:xfrm>
            <a:off x="895793" y="3845573"/>
            <a:ext cx="5152371" cy="16597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7971EFFF-1C4B-4F2A-89F0-7EACE5BA2182}"/>
              </a:ext>
            </a:extLst>
          </p:cNvPr>
          <p:cNvSpPr/>
          <p:nvPr/>
        </p:nvSpPr>
        <p:spPr>
          <a:xfrm>
            <a:off x="699796" y="38957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8D59BDF5-211F-4E04-81FE-354314A601C0}"/>
              </a:ext>
            </a:extLst>
          </p:cNvPr>
          <p:cNvGrpSpPr/>
          <p:nvPr/>
        </p:nvGrpSpPr>
        <p:grpSpPr>
          <a:xfrm flipV="1">
            <a:off x="2988529" y="5571291"/>
            <a:ext cx="1117171" cy="179599"/>
            <a:chOff x="319554" y="1245924"/>
            <a:chExt cx="2636592" cy="423864"/>
          </a:xfrm>
        </p:grpSpPr>
        <p:pic>
          <p:nvPicPr>
            <p:cNvPr id="23" name="Picture 11">
              <a:extLst>
                <a:ext uri="{FF2B5EF4-FFF2-40B4-BE49-F238E27FC236}">
                  <a16:creationId xmlns="" xmlns:a16="http://schemas.microsoft.com/office/drawing/2014/main" id="{85207F22-22F5-42B6-BA75-970B40D31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>
              <a:extLst>
                <a:ext uri="{FF2B5EF4-FFF2-40B4-BE49-F238E27FC236}">
                  <a16:creationId xmlns="" xmlns:a16="http://schemas.microsoft.com/office/drawing/2014/main" id="{077ED27C-5F73-4559-B4D1-C184C901D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="" xmlns:a16="http://schemas.microsoft.com/office/drawing/2014/main" id="{AAE7B3BF-DCD8-441E-8736-819603D4B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>
              <a:extLst>
                <a:ext uri="{FF2B5EF4-FFF2-40B4-BE49-F238E27FC236}">
                  <a16:creationId xmlns="" xmlns:a16="http://schemas.microsoft.com/office/drawing/2014/main" id="{695BCB0D-EEBD-4B16-9C3D-620B31740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2676B3E-735A-436D-81AA-8C8A5B289E9E}"/>
              </a:ext>
            </a:extLst>
          </p:cNvPr>
          <p:cNvSpPr/>
          <p:nvPr/>
        </p:nvSpPr>
        <p:spPr>
          <a:xfrm>
            <a:off x="6048164" y="1973120"/>
            <a:ext cx="311967" cy="3583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6E43D0B-9316-48C9-91E2-FEF3039D1A82}"/>
              </a:ext>
            </a:extLst>
          </p:cNvPr>
          <p:cNvSpPr/>
          <p:nvPr/>
        </p:nvSpPr>
        <p:spPr>
          <a:xfrm>
            <a:off x="6064983" y="18388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8B4D4E2-53AE-46AC-A606-596A3179973D}"/>
              </a:ext>
            </a:extLst>
          </p:cNvPr>
          <p:cNvSpPr/>
          <p:nvPr/>
        </p:nvSpPr>
        <p:spPr>
          <a:xfrm>
            <a:off x="1221097" y="2236035"/>
            <a:ext cx="325130" cy="293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CF58CD2B-D01F-4C63-9ABA-CFD61E6BBB40}"/>
              </a:ext>
            </a:extLst>
          </p:cNvPr>
          <p:cNvSpPr/>
          <p:nvPr/>
        </p:nvSpPr>
        <p:spPr>
          <a:xfrm>
            <a:off x="1050056" y="22631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C85E7BD-81EF-407F-9F12-F5726D3D729B}"/>
              </a:ext>
            </a:extLst>
          </p:cNvPr>
          <p:cNvSpPr/>
          <p:nvPr/>
        </p:nvSpPr>
        <p:spPr>
          <a:xfrm>
            <a:off x="1221097" y="3885132"/>
            <a:ext cx="325130" cy="293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A8D25367-D773-45C5-894C-B608414C6CB6}"/>
              </a:ext>
            </a:extLst>
          </p:cNvPr>
          <p:cNvSpPr/>
          <p:nvPr/>
        </p:nvSpPr>
        <p:spPr>
          <a:xfrm>
            <a:off x="1050056" y="39122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01FF1E26-CA53-4F70-9E88-59C5EB17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64" y="2360391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4DCDEF4F-B603-4105-9135-C205BD2A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64" y="4054890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CEB49724-6955-4AB1-B4EE-CE5272E0794C}"/>
              </a:ext>
            </a:extLst>
          </p:cNvPr>
          <p:cNvGrpSpPr/>
          <p:nvPr/>
        </p:nvGrpSpPr>
        <p:grpSpPr>
          <a:xfrm flipV="1">
            <a:off x="7549020" y="3148032"/>
            <a:ext cx="1117171" cy="179599"/>
            <a:chOff x="319554" y="1245924"/>
            <a:chExt cx="2636592" cy="423864"/>
          </a:xfrm>
        </p:grpSpPr>
        <p:pic>
          <p:nvPicPr>
            <p:cNvPr id="45" name="Picture 11">
              <a:extLst>
                <a:ext uri="{FF2B5EF4-FFF2-40B4-BE49-F238E27FC236}">
                  <a16:creationId xmlns:a16="http://schemas.microsoft.com/office/drawing/2014/main" xmlns="" id="{BC355BE1-5233-4143-B598-F1F0CF559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xmlns="" id="{6D42F981-3D44-4109-B0B1-B7041A807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4850A94E-0DE7-4CA7-9984-A28A13723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>
              <a:extLst>
                <a:ext uri="{FF2B5EF4-FFF2-40B4-BE49-F238E27FC236}">
                  <a16:creationId xmlns:a16="http://schemas.microsoft.com/office/drawing/2014/main" xmlns="" id="{8914BE5D-FFC7-4B8C-A434-FAE83E980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470C2F66-4613-4092-971B-110273F62C9C}"/>
              </a:ext>
            </a:extLst>
          </p:cNvPr>
          <p:cNvGrpSpPr/>
          <p:nvPr/>
        </p:nvGrpSpPr>
        <p:grpSpPr>
          <a:xfrm flipV="1">
            <a:off x="7549020" y="3353378"/>
            <a:ext cx="1129279" cy="183634"/>
            <a:chOff x="290979" y="2009759"/>
            <a:chExt cx="2665167" cy="433388"/>
          </a:xfrm>
        </p:grpSpPr>
        <p:pic>
          <p:nvPicPr>
            <p:cNvPr id="53" name="Picture 15">
              <a:extLst>
                <a:ext uri="{FF2B5EF4-FFF2-40B4-BE49-F238E27FC236}">
                  <a16:creationId xmlns:a16="http://schemas.microsoft.com/office/drawing/2014/main" xmlns="" id="{DC037523-0F23-4830-AF1E-307615DBF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AAE3AAEE-A28A-4AD8-9261-5DA94BDF3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xmlns="" id="{23173FA7-20E2-494D-8496-0E5C85AD6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>
              <a:extLst>
                <a:ext uri="{FF2B5EF4-FFF2-40B4-BE49-F238E27FC236}">
                  <a16:creationId xmlns:a16="http://schemas.microsoft.com/office/drawing/2014/main" xmlns="" id="{B6CD3AD7-5558-4E0B-B25C-10F93CE55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3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FF4FA1A-CFE6-45E3-B2C9-10366024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945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0352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06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876041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236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276E7AF-F62D-4262-808E-CF916E54A1D5}"/>
              </a:ext>
            </a:extLst>
          </p:cNvPr>
          <p:cNvSpPr/>
          <p:nvPr/>
        </p:nvSpPr>
        <p:spPr>
          <a:xfrm>
            <a:off x="3131840" y="2564904"/>
            <a:ext cx="432048" cy="155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CBE84F39-F680-4E48-B0E0-E6B6E1491EC9}"/>
              </a:ext>
            </a:extLst>
          </p:cNvPr>
          <p:cNvSpPr/>
          <p:nvPr/>
        </p:nvSpPr>
        <p:spPr>
          <a:xfrm>
            <a:off x="3020637" y="25200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C8D5CEE-1F14-4222-AB93-8E043FD51F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52646" y="2629542"/>
            <a:ext cx="432049" cy="3723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D9D33275-6313-4568-BE8F-61B081329E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52646" y="3763937"/>
            <a:ext cx="432049" cy="3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6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1B16A00-E2E3-4AC6-88FF-F2416421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644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223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448772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038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52027" y="1793466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40824" y="17485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4" y="1904624"/>
            <a:ext cx="347472" cy="2926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561847-5980-4599-9768-DDFFB289E022}"/>
              </a:ext>
            </a:extLst>
          </p:cNvPr>
          <p:cNvSpPr/>
          <p:nvPr/>
        </p:nvSpPr>
        <p:spPr>
          <a:xfrm>
            <a:off x="2663788" y="2564904"/>
            <a:ext cx="2016224" cy="1188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42183BC7-C30D-4EBF-BD82-46C1FA75559D}"/>
              </a:ext>
            </a:extLst>
          </p:cNvPr>
          <p:cNvSpPr/>
          <p:nvPr/>
        </p:nvSpPr>
        <p:spPr>
          <a:xfrm>
            <a:off x="2552585" y="25200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3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8D52E3C-66B0-47F6-B783-550AED043F2E}"/>
              </a:ext>
            </a:extLst>
          </p:cNvPr>
          <p:cNvGrpSpPr/>
          <p:nvPr/>
        </p:nvGrpSpPr>
        <p:grpSpPr>
          <a:xfrm>
            <a:off x="53020" y="678226"/>
            <a:ext cx="6913001" cy="5159986"/>
            <a:chOff x="-4473" y="1548836"/>
            <a:chExt cx="9148473" cy="6828581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A53C2705-4410-4820-992B-5C974A2F5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48836"/>
              <a:ext cx="9144000" cy="376032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EC003CFC-117C-4199-99A2-CBE57207E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473" y="5223877"/>
              <a:ext cx="9144000" cy="3153540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4104"/>
              </p:ext>
            </p:extLst>
          </p:nvPr>
        </p:nvGraphicFramePr>
        <p:xfrm>
          <a:off x="7012749" y="690525"/>
          <a:ext cx="2086863" cy="4809151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893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숫자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라인박스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5036395"/>
                  </a:ext>
                </a:extLst>
              </a:tr>
              <a:tr h="18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페이지에 넣어주세요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혹시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안들어가면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내용을 두 부분으로 나누고 하단에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넣기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149272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42621" y="1372970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1418" y="1328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7559" y="3462896"/>
            <a:ext cx="1552154" cy="1208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04622" y="33951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분수로 나타내어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D3CEE23-26DB-4DC6-88D7-5BEEDB7E72D1}"/>
              </a:ext>
            </a:extLst>
          </p:cNvPr>
          <p:cNvSpPr/>
          <p:nvPr/>
        </p:nvSpPr>
        <p:spPr>
          <a:xfrm>
            <a:off x="142621" y="1717664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47CED81-EDF9-4826-9A80-1C3256ABB677}"/>
              </a:ext>
            </a:extLst>
          </p:cNvPr>
          <p:cNvSpPr/>
          <p:nvPr/>
        </p:nvSpPr>
        <p:spPr>
          <a:xfrm>
            <a:off x="31418" y="16727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2" y="1891841"/>
            <a:ext cx="347472" cy="2926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D87DBD2-4929-499F-A044-58F61944D6E5}"/>
              </a:ext>
            </a:extLst>
          </p:cNvPr>
          <p:cNvSpPr/>
          <p:nvPr/>
        </p:nvSpPr>
        <p:spPr>
          <a:xfrm>
            <a:off x="1498635" y="2265028"/>
            <a:ext cx="4314354" cy="1176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49B82CB-7520-4E33-9E6D-0EB2D36556D7}"/>
              </a:ext>
            </a:extLst>
          </p:cNvPr>
          <p:cNvSpPr/>
          <p:nvPr/>
        </p:nvSpPr>
        <p:spPr>
          <a:xfrm>
            <a:off x="1498635" y="20846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CDDEA2B-FE96-4CC8-BB89-C8DF40F6B355}"/>
              </a:ext>
            </a:extLst>
          </p:cNvPr>
          <p:cNvSpPr/>
          <p:nvPr/>
        </p:nvSpPr>
        <p:spPr>
          <a:xfrm>
            <a:off x="3423063" y="2661750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345EDE30-BD98-4BC3-AE3D-760673BDD154}"/>
              </a:ext>
            </a:extLst>
          </p:cNvPr>
          <p:cNvSpPr/>
          <p:nvPr/>
        </p:nvSpPr>
        <p:spPr>
          <a:xfrm>
            <a:off x="3311860" y="26168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330EDC6-CAD4-4A39-896A-C51EC53009FB}"/>
              </a:ext>
            </a:extLst>
          </p:cNvPr>
          <p:cNvSpPr/>
          <p:nvPr/>
        </p:nvSpPr>
        <p:spPr>
          <a:xfrm>
            <a:off x="5951509" y="5537287"/>
            <a:ext cx="101113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D653841A-0912-4201-B070-FC1DE4001037}"/>
              </a:ext>
            </a:extLst>
          </p:cNvPr>
          <p:cNvSpPr/>
          <p:nvPr/>
        </p:nvSpPr>
        <p:spPr>
          <a:xfrm>
            <a:off x="5812989" y="55849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CEB49724-6955-4AB1-B4EE-CE5272E0794C}"/>
              </a:ext>
            </a:extLst>
          </p:cNvPr>
          <p:cNvGrpSpPr/>
          <p:nvPr/>
        </p:nvGrpSpPr>
        <p:grpSpPr>
          <a:xfrm flipV="1">
            <a:off x="7589938" y="4985172"/>
            <a:ext cx="1117171" cy="179599"/>
            <a:chOff x="319554" y="1245924"/>
            <a:chExt cx="2636592" cy="423864"/>
          </a:xfrm>
        </p:grpSpPr>
        <p:pic>
          <p:nvPicPr>
            <p:cNvPr id="36" name="Picture 11">
              <a:extLst>
                <a:ext uri="{FF2B5EF4-FFF2-40B4-BE49-F238E27FC236}">
                  <a16:creationId xmlns="" xmlns:a16="http://schemas.microsoft.com/office/drawing/2014/main" id="{BC355BE1-5233-4143-B598-F1F0CF559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6D42F981-3D44-4109-B0B1-B7041A807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4850A94E-0DE7-4CA7-9984-A28A13723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="" xmlns:a16="http://schemas.microsoft.com/office/drawing/2014/main" id="{8914BE5D-FFC7-4B8C-A434-FAE83E980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7C7BF7E-1049-4519-99D1-ADA730B1D060}"/>
              </a:ext>
            </a:extLst>
          </p:cNvPr>
          <p:cNvSpPr/>
          <p:nvPr/>
        </p:nvSpPr>
        <p:spPr>
          <a:xfrm>
            <a:off x="1369517" y="4269448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679724BF-1AC5-406D-88E8-7A9A3ED4A524}"/>
              </a:ext>
            </a:extLst>
          </p:cNvPr>
          <p:cNvSpPr/>
          <p:nvPr/>
        </p:nvSpPr>
        <p:spPr>
          <a:xfrm>
            <a:off x="1258314" y="42245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3F4092ED-B120-474D-B254-6326B6E9E2D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438400" y="2822395"/>
            <a:ext cx="432049" cy="372355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2395CC27-8BF2-4B4C-8E8E-7175B474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79" y="4305262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C5DC3A7-86AD-49CE-94E9-91E6B52EAAB2}"/>
              </a:ext>
            </a:extLst>
          </p:cNvPr>
          <p:cNvSpPr/>
          <p:nvPr/>
        </p:nvSpPr>
        <p:spPr>
          <a:xfrm>
            <a:off x="-97090" y="1290487"/>
            <a:ext cx="6875273" cy="2051649"/>
          </a:xfrm>
          <a:prstGeom prst="rect">
            <a:avLst/>
          </a:prstGeom>
          <a:noFill/>
          <a:ln w="2857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EE34626C-B980-4070-AD66-05D9A17174E5}"/>
              </a:ext>
            </a:extLst>
          </p:cNvPr>
          <p:cNvSpPr/>
          <p:nvPr/>
        </p:nvSpPr>
        <p:spPr>
          <a:xfrm>
            <a:off x="-293087" y="1340691"/>
            <a:ext cx="222404" cy="219078"/>
          </a:xfrm>
          <a:prstGeom prst="ellipse">
            <a:avLst/>
          </a:prstGeom>
          <a:solidFill>
            <a:srgbClr val="6EBC4C"/>
          </a:solidFill>
          <a:ln w="952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A0826322-20B7-4577-9E70-DA5880136D2B}"/>
              </a:ext>
            </a:extLst>
          </p:cNvPr>
          <p:cNvSpPr/>
          <p:nvPr/>
        </p:nvSpPr>
        <p:spPr>
          <a:xfrm>
            <a:off x="-97091" y="3355395"/>
            <a:ext cx="6875273" cy="2147668"/>
          </a:xfrm>
          <a:prstGeom prst="rect">
            <a:avLst/>
          </a:prstGeom>
          <a:noFill/>
          <a:ln w="28575">
            <a:solidFill>
              <a:srgbClr val="6EBC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5C3A041-599F-48AF-9355-FF890CB318BB}"/>
              </a:ext>
            </a:extLst>
          </p:cNvPr>
          <p:cNvSpPr/>
          <p:nvPr/>
        </p:nvSpPr>
        <p:spPr>
          <a:xfrm>
            <a:off x="-293087" y="3414157"/>
            <a:ext cx="222404" cy="219078"/>
          </a:xfrm>
          <a:prstGeom prst="ellipse">
            <a:avLst/>
          </a:prstGeom>
          <a:solidFill>
            <a:srgbClr val="6EBC4C"/>
          </a:solidFill>
          <a:ln w="9525"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470C2F66-4613-4092-971B-110273F62C9C}"/>
              </a:ext>
            </a:extLst>
          </p:cNvPr>
          <p:cNvGrpSpPr/>
          <p:nvPr/>
        </p:nvGrpSpPr>
        <p:grpSpPr>
          <a:xfrm flipV="1">
            <a:off x="7583181" y="5189582"/>
            <a:ext cx="1129279" cy="183634"/>
            <a:chOff x="290979" y="2009759"/>
            <a:chExt cx="2665167" cy="433388"/>
          </a:xfrm>
        </p:grpSpPr>
        <p:pic>
          <p:nvPicPr>
            <p:cNvPr id="59" name="Picture 15">
              <a:extLst>
                <a:ext uri="{FF2B5EF4-FFF2-40B4-BE49-F238E27FC236}">
                  <a16:creationId xmlns:a16="http://schemas.microsoft.com/office/drawing/2014/main" xmlns="" id="{DC037523-0F23-4830-AF1E-307615DBF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AAE3AAEE-A28A-4AD8-9261-5DA94BDF3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xmlns="" id="{23173FA7-20E2-494D-8496-0E5C85AD6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:a16="http://schemas.microsoft.com/office/drawing/2014/main" xmlns="" id="{B6CD3AD7-5558-4E0B-B25C-10F93CE55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49566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27648</TotalTime>
  <Words>376</Words>
  <Application>Microsoft Office PowerPoint</Application>
  <PresentationFormat>화면 슬라이드 쇼(4:3)</PresentationFormat>
  <Paragraphs>189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4785</cp:revision>
  <dcterms:created xsi:type="dcterms:W3CDTF">2008-07-15T12:19:11Z</dcterms:created>
  <dcterms:modified xsi:type="dcterms:W3CDTF">2022-02-17T01:13:31Z</dcterms:modified>
</cp:coreProperties>
</file>