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7" r:id="rId3"/>
  </p:sldMasterIdLst>
  <p:notesMasterIdLst>
    <p:notesMasterId r:id="rId12"/>
  </p:notesMasterIdLst>
  <p:handoutMasterIdLst>
    <p:handoutMasterId r:id="rId13"/>
  </p:handoutMasterIdLst>
  <p:sldIdLst>
    <p:sldId id="792" r:id="rId4"/>
    <p:sldId id="793" r:id="rId5"/>
    <p:sldId id="906" r:id="rId6"/>
    <p:sldId id="924" r:id="rId7"/>
    <p:sldId id="928" r:id="rId8"/>
    <p:sldId id="929" r:id="rId9"/>
    <p:sldId id="916" r:id="rId10"/>
    <p:sldId id="920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DE9"/>
    <a:srgbClr val="C7A08C"/>
    <a:srgbClr val="6EBC4C"/>
    <a:srgbClr val="77933C"/>
    <a:srgbClr val="F4F4F4"/>
    <a:srgbClr val="FFFBF5"/>
    <a:srgbClr val="9D8A80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064" y="-414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46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30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1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8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3.jpeg"/><Relationship Id="rId7" Type="http://schemas.openxmlformats.org/officeDocument/2006/relationships/image" Target="../media/image1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9946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4137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suhi_0501_04_0006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58352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suhi_0501_04_0006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57B4F9C-E2F1-4C08-A968-65CF2542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719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724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76968" y="4753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FB0627-42D1-4205-97E9-439A6FC8A34C}"/>
              </a:ext>
            </a:extLst>
          </p:cNvPr>
          <p:cNvSpPr/>
          <p:nvPr/>
        </p:nvSpPr>
        <p:spPr>
          <a:xfrm>
            <a:off x="1931707" y="2485707"/>
            <a:ext cx="432048" cy="155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B549B2F6-323A-45C4-A66E-D1A81A14E596}"/>
              </a:ext>
            </a:extLst>
          </p:cNvPr>
          <p:cNvSpPr/>
          <p:nvPr/>
        </p:nvSpPr>
        <p:spPr>
          <a:xfrm>
            <a:off x="1820504" y="24408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325D14E-4C31-4715-B863-071B41A947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052513" y="2550345"/>
            <a:ext cx="432049" cy="3723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E4E9B53-040F-4BE1-8190-A625A6B9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052513" y="3684740"/>
            <a:ext cx="432049" cy="37235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A938D9F-57F3-4916-9C6F-9856CD27F687}"/>
              </a:ext>
            </a:extLst>
          </p:cNvPr>
          <p:cNvSpPr/>
          <p:nvPr/>
        </p:nvSpPr>
        <p:spPr>
          <a:xfrm>
            <a:off x="4112936" y="2485707"/>
            <a:ext cx="432048" cy="155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94D09A8-2DA2-4A19-BB0F-EFFEAD54BD14}"/>
              </a:ext>
            </a:extLst>
          </p:cNvPr>
          <p:cNvSpPr/>
          <p:nvPr/>
        </p:nvSpPr>
        <p:spPr>
          <a:xfrm>
            <a:off x="4001733" y="24408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C07B2266-38F5-4B9C-AFE9-6C6EB4EF3A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233742" y="2550345"/>
            <a:ext cx="432049" cy="37235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3FFB4C0-B36A-4395-A7C3-2B088DB0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233742" y="3684740"/>
            <a:ext cx="432049" cy="37235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3A59CA6-D6FB-4E53-BCDD-A53C2CB66034}"/>
              </a:ext>
            </a:extLst>
          </p:cNvPr>
          <p:cNvSpPr/>
          <p:nvPr/>
        </p:nvSpPr>
        <p:spPr>
          <a:xfrm>
            <a:off x="5014003" y="2335931"/>
            <a:ext cx="576064" cy="1921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5581356E-7B80-48C2-B9DE-9934EC0D6916}"/>
              </a:ext>
            </a:extLst>
          </p:cNvPr>
          <p:cNvSpPr/>
          <p:nvPr/>
        </p:nvSpPr>
        <p:spPr>
          <a:xfrm>
            <a:off x="5182516" y="21271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482980C3-455C-482A-A1DD-A4060594B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78837" y="3516592"/>
            <a:ext cx="533662" cy="5405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CF0BFAAE-DC9D-4E41-B078-0B7CE0A1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841" y="2473759"/>
            <a:ext cx="533662" cy="5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8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544E355-00F4-4E01-9F82-0C740AA0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939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5910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부등호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3EDF3723-B826-40C7-AE68-E9C45EC84D72}"/>
              </a:ext>
            </a:extLst>
          </p:cNvPr>
          <p:cNvSpPr/>
          <p:nvPr/>
        </p:nvSpPr>
        <p:spPr>
          <a:xfrm>
            <a:off x="3516754" y="12640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51C0044-2D40-41D9-83F9-B0B5232A22DA}"/>
              </a:ext>
            </a:extLst>
          </p:cNvPr>
          <p:cNvSpPr/>
          <p:nvPr/>
        </p:nvSpPr>
        <p:spPr>
          <a:xfrm>
            <a:off x="3414691" y="1472392"/>
            <a:ext cx="426530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4863AA63-A333-41EF-B2D7-0E60C96E231A}"/>
              </a:ext>
            </a:extLst>
          </p:cNvPr>
          <p:cNvSpPr/>
          <p:nvPr/>
        </p:nvSpPr>
        <p:spPr>
          <a:xfrm>
            <a:off x="1348953" y="29998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811538B-F66E-4DA8-BA6F-7A12A88302D5}"/>
              </a:ext>
            </a:extLst>
          </p:cNvPr>
          <p:cNvSpPr/>
          <p:nvPr/>
        </p:nvSpPr>
        <p:spPr>
          <a:xfrm>
            <a:off x="1121373" y="3228537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052CE2F5-2672-4C7C-936F-209BCA8D69A9}"/>
              </a:ext>
            </a:extLst>
          </p:cNvPr>
          <p:cNvSpPr/>
          <p:nvPr/>
        </p:nvSpPr>
        <p:spPr>
          <a:xfrm>
            <a:off x="3421369" y="29998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169972A-3315-4883-8B33-4BF1D000C085}"/>
              </a:ext>
            </a:extLst>
          </p:cNvPr>
          <p:cNvSpPr/>
          <p:nvPr/>
        </p:nvSpPr>
        <p:spPr>
          <a:xfrm>
            <a:off x="3264209" y="3228537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5ADE019D-8F40-4082-BBFD-C867B0D16F1F}"/>
              </a:ext>
            </a:extLst>
          </p:cNvPr>
          <p:cNvSpPr/>
          <p:nvPr/>
        </p:nvSpPr>
        <p:spPr>
          <a:xfrm>
            <a:off x="5650945" y="29998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FE219B1-5010-4B91-9271-90E68BB65517}"/>
              </a:ext>
            </a:extLst>
          </p:cNvPr>
          <p:cNvSpPr/>
          <p:nvPr/>
        </p:nvSpPr>
        <p:spPr>
          <a:xfrm>
            <a:off x="5493785" y="3228537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484901D-2348-4BF8-939B-B314F9DFD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01323" y="3271503"/>
            <a:ext cx="479795" cy="4859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8D7AE498-DDAA-4546-9470-0F4D33A0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01" y="3271503"/>
            <a:ext cx="479795" cy="48594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BBC13B1F-4A3A-43C6-9C20-AA22770F4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160" y="1679867"/>
            <a:ext cx="495369" cy="48584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21E6237F-53B9-44C4-85F7-879D7106787C}"/>
              </a:ext>
            </a:extLst>
          </p:cNvPr>
          <p:cNvGrpSpPr/>
          <p:nvPr/>
        </p:nvGrpSpPr>
        <p:grpSpPr>
          <a:xfrm>
            <a:off x="1309400" y="3228537"/>
            <a:ext cx="595035" cy="584775"/>
            <a:chOff x="2178288" y="1897415"/>
            <a:chExt cx="595035" cy="584775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5AB8FC4B-09E1-4293-9286-0CB2DAA80022}"/>
                </a:ext>
              </a:extLst>
            </p:cNvPr>
            <p:cNvSpPr/>
            <p:nvPr/>
          </p:nvSpPr>
          <p:spPr>
            <a:xfrm>
              <a:off x="2270606" y="2006479"/>
              <a:ext cx="410400" cy="41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1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rgbClr val="01A0FF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967B388-8C50-44BD-BB38-207E32FA154F}"/>
                </a:ext>
              </a:extLst>
            </p:cNvPr>
            <p:cNvSpPr/>
            <p:nvPr/>
          </p:nvSpPr>
          <p:spPr>
            <a:xfrm>
              <a:off x="2178288" y="1897415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>
                  <a:solidFill>
                    <a:srgbClr val="01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30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BA788916-9E21-4318-867C-B2AACDD728BF}"/>
              </a:ext>
            </a:extLst>
          </p:cNvPr>
          <p:cNvGrpSpPr/>
          <p:nvPr/>
        </p:nvGrpSpPr>
        <p:grpSpPr>
          <a:xfrm>
            <a:off x="50429" y="788987"/>
            <a:ext cx="5997735" cy="5024887"/>
            <a:chOff x="50429" y="788987"/>
            <a:chExt cx="6906719" cy="5786432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CFA47824-2DC7-4312-BBA0-972DD63C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29" y="788987"/>
              <a:ext cx="6906719" cy="368358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6C02E772-6CC6-4F38-8894-F7B41B1E7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29" y="4423291"/>
              <a:ext cx="6906719" cy="2152128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23909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한 페이지 안에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안되면 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나누고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마지막 답 부분을 두번째 탭에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43195" y="5553759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882996" y="55187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FB0627-42D1-4205-97E9-439A6FC8A34C}"/>
              </a:ext>
            </a:extLst>
          </p:cNvPr>
          <p:cNvSpPr/>
          <p:nvPr/>
        </p:nvSpPr>
        <p:spPr>
          <a:xfrm>
            <a:off x="1869085" y="2485706"/>
            <a:ext cx="432048" cy="2241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B549B2F6-323A-45C4-A66E-D1A81A14E596}"/>
              </a:ext>
            </a:extLst>
          </p:cNvPr>
          <p:cNvSpPr/>
          <p:nvPr/>
        </p:nvSpPr>
        <p:spPr>
          <a:xfrm>
            <a:off x="1757882" y="24408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325D14E-4C31-4715-B863-071B41A947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989891" y="2550345"/>
            <a:ext cx="432049" cy="3723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E4E9B53-040F-4BE1-8190-A625A6B954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975938" y="3442507"/>
            <a:ext cx="432049" cy="37235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3A59CA6-D6FB-4E53-BCDD-A53C2CB66034}"/>
              </a:ext>
            </a:extLst>
          </p:cNvPr>
          <p:cNvSpPr/>
          <p:nvPr/>
        </p:nvSpPr>
        <p:spPr>
          <a:xfrm>
            <a:off x="4467131" y="2450748"/>
            <a:ext cx="576064" cy="2164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5581356E-7B80-48C2-B9DE-9934EC0D6916}"/>
              </a:ext>
            </a:extLst>
          </p:cNvPr>
          <p:cNvSpPr/>
          <p:nvPr/>
        </p:nvSpPr>
        <p:spPr>
          <a:xfrm>
            <a:off x="4635644" y="22419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482980C3-455C-482A-A1DD-A4060594B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834886" y="2550345"/>
            <a:ext cx="416617" cy="4219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CF0BFAAE-DC9D-4E41-B078-0B7CE0A18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463" y="3318240"/>
            <a:ext cx="416617" cy="42195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F88DFC5B-AA67-44AD-82B6-0AF770D1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975938" y="4243255"/>
            <a:ext cx="432049" cy="3723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8EA2D8E-E6FC-4BB9-8C5D-04F3A072E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834886" y="4129306"/>
            <a:ext cx="416617" cy="42195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93D2738-02F2-4365-9860-5F8136BD5F12}"/>
              </a:ext>
            </a:extLst>
          </p:cNvPr>
          <p:cNvSpPr/>
          <p:nvPr/>
        </p:nvSpPr>
        <p:spPr>
          <a:xfrm>
            <a:off x="5789624" y="2354967"/>
            <a:ext cx="311967" cy="3198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9940599C-0F55-4883-A87F-ADED6FB91389}"/>
              </a:ext>
            </a:extLst>
          </p:cNvPr>
          <p:cNvSpPr/>
          <p:nvPr/>
        </p:nvSpPr>
        <p:spPr>
          <a:xfrm>
            <a:off x="5852474" y="21664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2D112BE-7E92-45AE-9B78-7D55A55CFE74}"/>
              </a:ext>
            </a:extLst>
          </p:cNvPr>
          <p:cNvSpPr/>
          <p:nvPr/>
        </p:nvSpPr>
        <p:spPr>
          <a:xfrm>
            <a:off x="3660267" y="2485706"/>
            <a:ext cx="432048" cy="2241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CA1CFB3-691D-4EB2-A427-0F51A3B6DC03}"/>
              </a:ext>
            </a:extLst>
          </p:cNvPr>
          <p:cNvSpPr/>
          <p:nvPr/>
        </p:nvSpPr>
        <p:spPr>
          <a:xfrm>
            <a:off x="3549064" y="24408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F1007065-2546-4B13-A2FF-E099685DEA2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781073" y="2550345"/>
            <a:ext cx="432049" cy="37235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B6E8D1C3-8F14-44B0-BC21-A731DE2304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767120" y="3442507"/>
            <a:ext cx="432049" cy="37235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6EFD77D2-A7AF-4265-BB95-672CA6D1C5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767120" y="4243255"/>
            <a:ext cx="432049" cy="3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05165CF-D5DB-4FC8-9694-1A8553DB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691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7120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76968" y="4753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FB0627-42D1-4205-97E9-439A6FC8A34C}"/>
              </a:ext>
            </a:extLst>
          </p:cNvPr>
          <p:cNvSpPr/>
          <p:nvPr/>
        </p:nvSpPr>
        <p:spPr>
          <a:xfrm>
            <a:off x="3099027" y="2717817"/>
            <a:ext cx="432048" cy="155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B549B2F6-323A-45C4-A66E-D1A81A14E596}"/>
              </a:ext>
            </a:extLst>
          </p:cNvPr>
          <p:cNvSpPr/>
          <p:nvPr/>
        </p:nvSpPr>
        <p:spPr>
          <a:xfrm>
            <a:off x="2987824" y="2672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325D14E-4C31-4715-B863-071B41A947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19833" y="2782455"/>
            <a:ext cx="432049" cy="3723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E4E9B53-040F-4BE1-8190-A625A6B9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19833" y="3916850"/>
            <a:ext cx="432049" cy="37235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A038A64-4048-42A1-9D6F-FE7900596E90}"/>
              </a:ext>
            </a:extLst>
          </p:cNvPr>
          <p:cNvSpPr/>
          <p:nvPr/>
        </p:nvSpPr>
        <p:spPr>
          <a:xfrm>
            <a:off x="3976339" y="1445126"/>
            <a:ext cx="311967" cy="469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17DADFB-708E-4AE2-8557-9F497140BA13}"/>
              </a:ext>
            </a:extLst>
          </p:cNvPr>
          <p:cNvSpPr/>
          <p:nvPr/>
        </p:nvSpPr>
        <p:spPr>
          <a:xfrm>
            <a:off x="3865137" y="1472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5953E384-73F8-4622-A183-6E5020AC5F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031940" y="1609847"/>
            <a:ext cx="292423" cy="3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9D852590-EA62-4D29-A3E5-92AD8CA629F1}"/>
              </a:ext>
            </a:extLst>
          </p:cNvPr>
          <p:cNvGrpSpPr/>
          <p:nvPr/>
        </p:nvGrpSpPr>
        <p:grpSpPr>
          <a:xfrm>
            <a:off x="62081" y="690525"/>
            <a:ext cx="6878104" cy="5100371"/>
            <a:chOff x="-1848" y="925806"/>
            <a:chExt cx="9145848" cy="6781988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AA2014B4-2EE0-4038-8EA8-CCD824DC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25806"/>
              <a:ext cx="9144000" cy="500638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3D860519-1655-4CB5-88BB-19AD00369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630"/>
            <a:stretch/>
          </p:blipFill>
          <p:spPr>
            <a:xfrm>
              <a:off x="-1848" y="5867914"/>
              <a:ext cx="9144000" cy="1839880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24593"/>
              </p:ext>
            </p:extLst>
          </p:nvPr>
        </p:nvGraphicFramePr>
        <p:xfrm>
          <a:off x="7012749" y="690525"/>
          <a:ext cx="2086863" cy="3695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한 페이지 안에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가로 세로 비율 바뀌어도 됩니다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359011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448772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038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5521720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55693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52027" y="1793466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40824" y="17485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4" y="1904624"/>
            <a:ext cx="347472" cy="2926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561847-5980-4599-9768-DDFFB289E022}"/>
              </a:ext>
            </a:extLst>
          </p:cNvPr>
          <p:cNvSpPr/>
          <p:nvPr/>
        </p:nvSpPr>
        <p:spPr>
          <a:xfrm>
            <a:off x="720648" y="2117502"/>
            <a:ext cx="5656724" cy="3377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42183BC7-C30D-4EBF-BD82-46C1FA75559D}"/>
              </a:ext>
            </a:extLst>
          </p:cNvPr>
          <p:cNvSpPr/>
          <p:nvPr/>
        </p:nvSpPr>
        <p:spPr>
          <a:xfrm>
            <a:off x="609445" y="20726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36EA173-EA70-4EDE-8E1E-E4DE23672C57}"/>
              </a:ext>
            </a:extLst>
          </p:cNvPr>
          <p:cNvSpPr/>
          <p:nvPr/>
        </p:nvSpPr>
        <p:spPr>
          <a:xfrm>
            <a:off x="6136579" y="1336280"/>
            <a:ext cx="311967" cy="469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DE7FECA-86E3-4614-A130-6DB1A2551708}"/>
              </a:ext>
            </a:extLst>
          </p:cNvPr>
          <p:cNvSpPr/>
          <p:nvPr/>
        </p:nvSpPr>
        <p:spPr>
          <a:xfrm>
            <a:off x="6025377" y="13633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DEA7987-EB7A-40E8-BF99-B4C2CF5505C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92180" y="1501001"/>
            <a:ext cx="292423" cy="30454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F37B1F4-34F5-4AA1-B15D-C4164F1CDC3C}"/>
              </a:ext>
            </a:extLst>
          </p:cNvPr>
          <p:cNvSpPr/>
          <p:nvPr/>
        </p:nvSpPr>
        <p:spPr>
          <a:xfrm>
            <a:off x="6636005" y="1973120"/>
            <a:ext cx="311967" cy="3583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EB13A3C0-9543-4FB8-A9EF-1179C22D62E5}"/>
              </a:ext>
            </a:extLst>
          </p:cNvPr>
          <p:cNvSpPr/>
          <p:nvPr/>
        </p:nvSpPr>
        <p:spPr>
          <a:xfrm>
            <a:off x="6652824" y="18388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3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생활 속에서 대응 관계를 찾아 식으로 나타내어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38~39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11819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답이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한 화면에 안 들어갈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내용과 답 칸 나온 부분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페이지로 분리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주변에서 서로 대응하는 두 양을 찾아 각각 기호로 나타내고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대응 관계를 식으로 나타내어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690063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0E68971B-533A-4732-8252-B944485616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492859C8-712E-41AF-89EA-68A0D37D7B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크기를 비교해 볼까요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875E5860-6A3B-4C3F-A9C1-C27ED7D6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73458"/>
              </p:ext>
            </p:extLst>
          </p:nvPr>
        </p:nvGraphicFramePr>
        <p:xfrm>
          <a:off x="665604" y="2359341"/>
          <a:ext cx="5922620" cy="195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43">
                  <a:extLst>
                    <a:ext uri="{9D8B030D-6E8A-4147-A177-3AD203B41FA5}">
                      <a16:colId xmlns="" xmlns:a16="http://schemas.microsoft.com/office/drawing/2014/main" val="3251364435"/>
                    </a:ext>
                  </a:extLst>
                </a:gridCol>
                <a:gridCol w="2223267">
                  <a:extLst>
                    <a:ext uri="{9D8B030D-6E8A-4147-A177-3AD203B41FA5}">
                      <a16:colId xmlns="" xmlns:a16="http://schemas.microsoft.com/office/drawing/2014/main" val="499282744"/>
                    </a:ext>
                  </a:extLst>
                </a:gridCol>
                <a:gridCol w="756207">
                  <a:extLst>
                    <a:ext uri="{9D8B030D-6E8A-4147-A177-3AD203B41FA5}">
                      <a16:colId xmlns="" xmlns:a16="http://schemas.microsoft.com/office/drawing/2014/main" val="2958498251"/>
                    </a:ext>
                  </a:extLst>
                </a:gridCol>
                <a:gridCol w="2205103">
                  <a:extLst>
                    <a:ext uri="{9D8B030D-6E8A-4147-A177-3AD203B41FA5}">
                      <a16:colId xmlns="" xmlns:a16="http://schemas.microsoft.com/office/drawing/2014/main" val="2268854097"/>
                    </a:ext>
                  </a:extLst>
                </a:gridCol>
              </a:tblGrid>
              <a:tr h="94732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500" b="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분모의 크기가 같을 때는 분자의 크기가 큰 분수가 더 큰 분수야</a:t>
                      </a:r>
                      <a:r>
                        <a:rPr kumimoji="1" lang="en-US" altLang="ko-KR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500" b="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500" b="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1" lang="ko-KR" altLang="en-US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     중에서</a:t>
                      </a:r>
                      <a:endParaRPr kumimoji="1" lang="en-US" altLang="ko-KR" sz="1500" b="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1" lang="ko-KR" altLang="en-US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더 큰 분수야</a:t>
                      </a:r>
                      <a:r>
                        <a:rPr kumimoji="1" lang="en-US" altLang="ko-KR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2957176"/>
                  </a:ext>
                </a:extLst>
              </a:tr>
              <a:tr h="94732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500" b="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분모의 크기가 다른 분수는 분모와 분자에 어떤 </a:t>
                      </a:r>
                      <a:r>
                        <a:rPr kumimoji="1" lang="ko-KR" altLang="en-US" sz="1500" b="0" kern="1200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수든지</a:t>
                      </a:r>
                      <a:r>
                        <a:rPr kumimoji="1" lang="ko-KR" altLang="en-US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같은 수를 곱해서 통분하여 크기를 비교하면 돼</a:t>
                      </a:r>
                      <a:r>
                        <a:rPr kumimoji="1" lang="en-US" altLang="ko-KR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500" b="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500" b="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 분수의 크기는 </a:t>
                      </a:r>
                      <a:endParaRPr kumimoji="1" lang="en-US" altLang="ko-KR" sz="1500" b="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두 </a:t>
                      </a:r>
                      <a:r>
                        <a:rPr kumimoji="1" lang="ko-KR" altLang="en-US" sz="1500" b="0" kern="1200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분수씩</a:t>
                      </a:r>
                      <a:r>
                        <a:rPr kumimoji="1" lang="ko-KR" altLang="en-US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차례로 </a:t>
                      </a:r>
                      <a:endParaRPr kumimoji="1" lang="en-US" altLang="ko-KR" sz="1500" b="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통분하여 비교하면 돼</a:t>
                      </a:r>
                      <a:r>
                        <a:rPr kumimoji="1" lang="en-US" altLang="ko-KR" sz="1500" b="0" kern="1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500" b="0" kern="1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28837"/>
                  </a:ext>
                </a:extLst>
              </a:tr>
            </a:tbl>
          </a:graphicData>
        </a:graphic>
      </p:graphicFrame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A75061D-0919-4072-9337-2713771D48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4" y="3292294"/>
            <a:ext cx="729185" cy="71580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C9CF1174-C49F-4D09-984A-CF0270AC34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4" y="2359341"/>
            <a:ext cx="729185" cy="72246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8A28180-5D61-4960-B63D-72450DA8DB89}"/>
              </a:ext>
            </a:extLst>
          </p:cNvPr>
          <p:cNvSpPr txBox="1"/>
          <p:nvPr/>
        </p:nvSpPr>
        <p:spPr>
          <a:xfrm>
            <a:off x="650868" y="3042921"/>
            <a:ext cx="762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0ADCDEBA-0D4F-41D6-81B9-43FA8B53C96B}"/>
              </a:ext>
            </a:extLst>
          </p:cNvPr>
          <p:cNvSpPr txBox="1"/>
          <p:nvPr/>
        </p:nvSpPr>
        <p:spPr>
          <a:xfrm>
            <a:off x="649184" y="4017938"/>
            <a:ext cx="762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96A7284F-493E-4A48-8DCF-57C88CAAE5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90" y="3307825"/>
            <a:ext cx="729185" cy="70027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0C2BF81C-9808-4B3F-A57F-38F5A1F515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94" y="2359341"/>
            <a:ext cx="729185" cy="712687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9885311F-5280-4E83-886B-0D8DE615FE5A}"/>
              </a:ext>
            </a:extLst>
          </p:cNvPr>
          <p:cNvSpPr txBox="1"/>
          <p:nvPr/>
        </p:nvSpPr>
        <p:spPr>
          <a:xfrm>
            <a:off x="3638393" y="3044237"/>
            <a:ext cx="729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D48C2C9-D0B1-44C4-A7FA-5B027ED51F7E}"/>
              </a:ext>
            </a:extLst>
          </p:cNvPr>
          <p:cNvSpPr txBox="1"/>
          <p:nvPr/>
        </p:nvSpPr>
        <p:spPr>
          <a:xfrm>
            <a:off x="3623053" y="4023803"/>
            <a:ext cx="77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350470D5-AB62-48B5-9BE7-B1806C58FD47}"/>
              </a:ext>
            </a:extLst>
          </p:cNvPr>
          <p:cNvSpPr txBox="1"/>
          <p:nvPr/>
        </p:nvSpPr>
        <p:spPr>
          <a:xfrm>
            <a:off x="4734492" y="2415491"/>
            <a:ext cx="320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23D18A4-BA85-41B1-8BB3-A757907E6555}"/>
              </a:ext>
            </a:extLst>
          </p:cNvPr>
          <p:cNvCxnSpPr/>
          <p:nvPr/>
        </p:nvCxnSpPr>
        <p:spPr bwMode="auto">
          <a:xfrm>
            <a:off x="4786611" y="2688359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CB4D50FF-92B8-4AC7-A84A-B8AD5367FDC7}"/>
              </a:ext>
            </a:extLst>
          </p:cNvPr>
          <p:cNvSpPr txBox="1"/>
          <p:nvPr/>
        </p:nvSpPr>
        <p:spPr>
          <a:xfrm>
            <a:off x="5173013" y="2415491"/>
            <a:ext cx="320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8FCDFBF5-2FA5-42A1-B4D2-04EF65EE515B}"/>
              </a:ext>
            </a:extLst>
          </p:cNvPr>
          <p:cNvCxnSpPr/>
          <p:nvPr/>
        </p:nvCxnSpPr>
        <p:spPr bwMode="auto">
          <a:xfrm>
            <a:off x="5225132" y="2688359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4B58BB4E-3321-4CE3-8EAB-DF255A84BE4A}"/>
              </a:ext>
            </a:extLst>
          </p:cNvPr>
          <p:cNvSpPr txBox="1"/>
          <p:nvPr/>
        </p:nvSpPr>
        <p:spPr>
          <a:xfrm>
            <a:off x="4599145" y="2753827"/>
            <a:ext cx="320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F28A9167-92EE-4554-B03E-6CFC88E2E32F}"/>
              </a:ext>
            </a:extLst>
          </p:cNvPr>
          <p:cNvCxnSpPr/>
          <p:nvPr/>
        </p:nvCxnSpPr>
        <p:spPr bwMode="auto">
          <a:xfrm>
            <a:off x="4651264" y="3026695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9F0189D3-52A0-47AC-97B0-758C5BB2B55C}"/>
              </a:ext>
            </a:extLst>
          </p:cNvPr>
          <p:cNvGrpSpPr/>
          <p:nvPr/>
        </p:nvGrpSpPr>
        <p:grpSpPr>
          <a:xfrm>
            <a:off x="1289254" y="4426113"/>
            <a:ext cx="1176096" cy="301844"/>
            <a:chOff x="-2657698" y="2428077"/>
            <a:chExt cx="1633781" cy="374619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="" xmlns:a16="http://schemas.microsoft.com/office/drawing/2014/main" id="{2BF01858-FA37-4D2D-BC3F-FC5A8F5B109C}"/>
                </a:ext>
              </a:extLst>
            </p:cNvPr>
            <p:cNvSpPr/>
            <p:nvPr/>
          </p:nvSpPr>
          <p:spPr>
            <a:xfrm>
              <a:off x="-2638576" y="2428077"/>
              <a:ext cx="1595532" cy="374619"/>
            </a:xfrm>
            <a:prstGeom prst="roundRect">
              <a:avLst/>
            </a:prstGeom>
            <a:solidFill>
              <a:srgbClr val="B09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87A022D4-61CD-4EC6-AA61-EF9884DF0F4A}"/>
                </a:ext>
              </a:extLst>
            </p:cNvPr>
            <p:cNvSpPr/>
            <p:nvPr/>
          </p:nvSpPr>
          <p:spPr>
            <a:xfrm>
              <a:off x="-2657698" y="2428077"/>
              <a:ext cx="1633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잘못말한</a:t>
              </a:r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친구</a:t>
              </a:r>
            </a:p>
          </p:txBody>
        </p:sp>
      </p:grp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4A695429-6A27-400D-8FFF-F491A45CF5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37" y="4797337"/>
            <a:ext cx="526944" cy="323851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B13BBD18-20B5-4BFF-992D-DDA89322B984}"/>
              </a:ext>
            </a:extLst>
          </p:cNvPr>
          <p:cNvSpPr/>
          <p:nvPr/>
        </p:nvSpPr>
        <p:spPr bwMode="auto">
          <a:xfrm>
            <a:off x="2561705" y="4423154"/>
            <a:ext cx="658934" cy="323851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F32E76A5-97AA-4668-BA86-0E331484140B}"/>
              </a:ext>
            </a:extLst>
          </p:cNvPr>
          <p:cNvSpPr/>
          <p:nvPr/>
        </p:nvSpPr>
        <p:spPr bwMode="auto">
          <a:xfrm>
            <a:off x="2561705" y="4781464"/>
            <a:ext cx="3441596" cy="323851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0</a:t>
            </a:r>
            <a:r>
              <a:rPr lang="ko-KR" altLang="en-US" sz="16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곱하면 안 되기 때문입니다</a:t>
            </a:r>
            <a:r>
              <a:rPr lang="en-US" altLang="ko-KR" sz="16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2">
            <a:extLst>
              <a:ext uri="{FF2B5EF4-FFF2-40B4-BE49-F238E27FC236}">
                <a16:creationId xmlns="" xmlns:a16="http://schemas.microsoft.com/office/drawing/2014/main" id="{982B8D9E-686D-4AE7-9078-BB83AB35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00" y="4848734"/>
            <a:ext cx="235672" cy="1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22421" y="2204864"/>
            <a:ext cx="6267699" cy="20959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6612032" y="2098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0639" y="4248613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3301" y="4619837"/>
            <a:ext cx="360000" cy="3550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 bwMode="auto">
          <a:xfrm>
            <a:off x="523588" y="4359215"/>
            <a:ext cx="6267699" cy="86998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27680</TotalTime>
  <Words>487</Words>
  <Application>Microsoft Office PowerPoint</Application>
  <PresentationFormat>화면 슬라이드 쇼(4:3)</PresentationFormat>
  <Paragraphs>209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4795</cp:revision>
  <dcterms:created xsi:type="dcterms:W3CDTF">2008-07-15T12:19:11Z</dcterms:created>
  <dcterms:modified xsi:type="dcterms:W3CDTF">2022-02-17T01:17:59Z</dcterms:modified>
</cp:coreProperties>
</file>