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handoutMasterIdLst>
    <p:handoutMasterId r:id="rId29"/>
  </p:handoutMasterIdLst>
  <p:sldIdLst>
    <p:sldId id="782" r:id="rId2"/>
    <p:sldId id="783" r:id="rId3"/>
    <p:sldId id="1338" r:id="rId4"/>
    <p:sldId id="1433" r:id="rId5"/>
    <p:sldId id="1374" r:id="rId6"/>
    <p:sldId id="1434" r:id="rId7"/>
    <p:sldId id="1422" r:id="rId8"/>
    <p:sldId id="1435" r:id="rId9"/>
    <p:sldId id="1424" r:id="rId10"/>
    <p:sldId id="1436" r:id="rId11"/>
    <p:sldId id="1380" r:id="rId12"/>
    <p:sldId id="1437" r:id="rId13"/>
    <p:sldId id="1382" r:id="rId14"/>
    <p:sldId id="1438" r:id="rId15"/>
    <p:sldId id="1397" r:id="rId16"/>
    <p:sldId id="1439" r:id="rId17"/>
    <p:sldId id="1399" r:id="rId18"/>
    <p:sldId id="1440" r:id="rId19"/>
    <p:sldId id="1401" r:id="rId20"/>
    <p:sldId id="1441" r:id="rId21"/>
    <p:sldId id="1403" r:id="rId22"/>
    <p:sldId id="1442" r:id="rId23"/>
    <p:sldId id="1405" r:id="rId24"/>
    <p:sldId id="1443" r:id="rId25"/>
    <p:sldId id="1407" r:id="rId26"/>
    <p:sldId id="1444" r:id="rId2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FF9"/>
    <a:srgbClr val="DDE8C6"/>
    <a:srgbClr val="ABE3C7"/>
    <a:srgbClr val="339933"/>
    <a:srgbClr val="B3CC82"/>
    <a:srgbClr val="33742A"/>
    <a:srgbClr val="DEDEDE"/>
    <a:srgbClr val="45A991"/>
    <a:srgbClr val="57BBA3"/>
    <a:srgbClr val="A473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 autoAdjust="0"/>
    <p:restoredTop sz="96871" autoAdjust="0"/>
  </p:normalViewPr>
  <p:slideViewPr>
    <p:cSldViewPr>
      <p:cViewPr>
        <p:scale>
          <a:sx n="100" d="100"/>
          <a:sy n="100" d="100"/>
        </p:scale>
        <p:origin x="-1311" y="-3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6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2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59930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11598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08~09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공부를 잘했나요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suhi_h_0301_04_0809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/>
          <p:cNvGrpSpPr/>
          <p:nvPr/>
        </p:nvGrpSpPr>
        <p:grpSpPr>
          <a:xfrm>
            <a:off x="3182902" y="4761696"/>
            <a:ext cx="840546" cy="537565"/>
            <a:chOff x="6012160" y="1660849"/>
            <a:chExt cx="840546" cy="537565"/>
          </a:xfrm>
        </p:grpSpPr>
        <p:sp>
          <p:nvSpPr>
            <p:cNvPr id="85" name="직사각형 84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6" name="그림 8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8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150" y="4909078"/>
            <a:ext cx="400405" cy="415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94494D74-2E58-461B-8DE5-63B7669D2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80" y="2024844"/>
            <a:ext cx="5594905" cy="3005635"/>
          </a:xfrm>
          <a:prstGeom prst="rect">
            <a:avLst/>
          </a:prstGeom>
        </p:spPr>
      </p:pic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940F2F4A-AC81-4000-B246-687D789E9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578494"/>
              </p:ext>
            </p:extLst>
          </p:nvPr>
        </p:nvGraphicFramePr>
        <p:xfrm>
          <a:off x="712041" y="3116988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596152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14950E58-858D-402E-B424-18AB3C093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729402"/>
              </p:ext>
            </p:extLst>
          </p:nvPr>
        </p:nvGraphicFramePr>
        <p:xfrm>
          <a:off x="3592361" y="3116988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596152"/>
                  </a:ext>
                </a:extLst>
              </a:tr>
            </a:tbl>
          </a:graphicData>
        </a:graphic>
      </p:graphicFrame>
      <p:pic>
        <p:nvPicPr>
          <p:cNvPr id="74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971" y="2241437"/>
            <a:ext cx="407820" cy="40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2283244"/>
            <a:ext cx="400405" cy="415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순서도: 대체 처리 78"/>
          <p:cNvSpPr/>
          <p:nvPr/>
        </p:nvSpPr>
        <p:spPr>
          <a:xfrm>
            <a:off x="3754194" y="121798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743901" y="1171237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8" name="순서도: 대체 처리 87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6" name="순서도: 대체 처리 10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11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24" name="순서도: 대체 처리 123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6" name="순서도: 대체 처리 125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8" name="순서도: 대체 처리 127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30" name="순서도: 대체 처리 129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32" name="순서도: 대체 처리 131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65" name="TextBox 43"/>
          <p:cNvSpPr txBox="1"/>
          <p:nvPr/>
        </p:nvSpPr>
        <p:spPr>
          <a:xfrm>
            <a:off x="736889" y="1712131"/>
            <a:ext cx="607234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바르게 계산한 것을 찾아 기호를 써보세요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07" y="1727678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C0DC0A3C-7F46-4C71-BA16-F2DC223E4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xmlns="" id="{C2F037C0-42AF-445D-BF17-58735BB90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1ED70BB-54AC-4A5C-945E-8ECF6A7F8181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7">
            <a:extLst>
              <a:ext uri="{FF2B5EF4-FFF2-40B4-BE49-F238E27FC236}">
                <a16:creationId xmlns:a16="http://schemas.microsoft.com/office/drawing/2014/main" xmlns="" id="{5C6F6942-658E-4378-BD9F-7B6717EC8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suhi_h_0301_04_0809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940F2F4A-AC81-4000-B246-687D789E9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64170"/>
              </p:ext>
            </p:extLst>
          </p:nvPr>
        </p:nvGraphicFramePr>
        <p:xfrm>
          <a:off x="609749" y="3116988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596152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xmlns="" id="{14950E58-858D-402E-B424-18AB3C093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024190"/>
              </p:ext>
            </p:extLst>
          </p:nvPr>
        </p:nvGraphicFramePr>
        <p:xfrm>
          <a:off x="3660900" y="3116988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596152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13800DE2-23A9-4C9C-B687-C08F9E2756F6}"/>
              </a:ext>
            </a:extLst>
          </p:cNvPr>
          <p:cNvGrpSpPr/>
          <p:nvPr/>
        </p:nvGrpSpPr>
        <p:grpSpPr>
          <a:xfrm>
            <a:off x="164959" y="2672916"/>
            <a:ext cx="6667165" cy="2512034"/>
            <a:chOff x="179512" y="-1525667"/>
            <a:chExt cx="6667165" cy="6798957"/>
          </a:xfrm>
        </p:grpSpPr>
        <p:sp>
          <p:nvSpPr>
            <p:cNvPr id="51" name="직각 삼각형 50">
              <a:extLst>
                <a:ext uri="{FF2B5EF4-FFF2-40B4-BE49-F238E27FC236}">
                  <a16:creationId xmlns:a16="http://schemas.microsoft.com/office/drawing/2014/main" xmlns="" id="{09CFCE83-1856-4450-B644-279CBBFF7BB0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4DA56D7E-B52D-4FD6-948C-3A6C1680E163}"/>
                </a:ext>
              </a:extLst>
            </p:cNvPr>
            <p:cNvSpPr/>
            <p:nvPr/>
          </p:nvSpPr>
          <p:spPr>
            <a:xfrm>
              <a:off x="179512" y="-701124"/>
              <a:ext cx="6667165" cy="57863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3" name="Picture 2">
              <a:extLst>
                <a:ext uri="{FF2B5EF4-FFF2-40B4-BE49-F238E27FC236}">
                  <a16:creationId xmlns:a16="http://schemas.microsoft.com/office/drawing/2014/main" xmlns="" id="{2E95B51A-4A6D-4DE6-B70F-815C069886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-1525667"/>
              <a:ext cx="981075" cy="835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4" name="TextBox 43">
            <a:extLst>
              <a:ext uri="{FF2B5EF4-FFF2-40B4-BE49-F238E27FC236}">
                <a16:creationId xmlns:a16="http://schemas.microsoft.com/office/drawing/2014/main" xmlns="" id="{2044CDEA-EFA8-4529-B309-979A4D58C8DE}"/>
              </a:ext>
            </a:extLst>
          </p:cNvPr>
          <p:cNvSpPr txBox="1"/>
          <p:nvPr/>
        </p:nvSpPr>
        <p:spPr>
          <a:xfrm>
            <a:off x="395536" y="4615186"/>
            <a:ext cx="62648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바르게 계산한 것은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24E6A013-5420-478A-B4D2-13A0FB134ACB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A842D58E-986C-4198-80F7-6F9D24DC4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102643"/>
              </p:ext>
            </p:extLst>
          </p:nvPr>
        </p:nvGraphicFramePr>
        <p:xfrm>
          <a:off x="830597" y="3195105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596152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xmlns="" id="{8E85A155-09E9-4B45-B371-56DA6EE30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552009"/>
              </p:ext>
            </p:extLst>
          </p:nvPr>
        </p:nvGraphicFramePr>
        <p:xfrm>
          <a:off x="3537877" y="3195105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596152"/>
                  </a:ext>
                </a:extLst>
              </a:tr>
            </a:tbl>
          </a:graphicData>
        </a:graphic>
      </p:graphicFrame>
      <p:graphicFrame>
        <p:nvGraphicFramePr>
          <p:cNvPr id="6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69618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4_6_4_01.sgv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0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3138872"/>
            <a:ext cx="407820" cy="40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363" y="3138872"/>
            <a:ext cx="400405" cy="415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424" y="4597608"/>
            <a:ext cx="400405" cy="415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3665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순서도: 대체 처리 78"/>
          <p:cNvSpPr/>
          <p:nvPr/>
        </p:nvSpPr>
        <p:spPr>
          <a:xfrm>
            <a:off x="4039856" y="122460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028903" y="1171237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/>
          <p:cNvSpPr txBox="1"/>
          <p:nvPr/>
        </p:nvSpPr>
        <p:spPr>
          <a:xfrm>
            <a:off x="633008" y="159279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크기를 비교하여    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7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7" name="순서도: 대체 처리 56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2" name="순서도: 대체 처리 11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14" name="순서도: 대체 처리 113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18" name="순서도: 대체 처리 11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0" name="순서도: 대체 처리 11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graphicFrame>
        <p:nvGraphicFramePr>
          <p:cNvPr id="10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05064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4_6_5_01.sgv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6" name="TextBox 7">
            <a:extLst>
              <a:ext uri="{FF2B5EF4-FFF2-40B4-BE49-F238E27FC236}">
                <a16:creationId xmlns:a16="http://schemas.microsoft.com/office/drawing/2014/main" xmlns="" id="{9DC4F015-6EA9-4D05-BF7D-CDE3CF671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7">
            <a:extLst>
              <a:ext uri="{FF2B5EF4-FFF2-40B4-BE49-F238E27FC236}">
                <a16:creationId xmlns:a16="http://schemas.microsoft.com/office/drawing/2014/main" xmlns="" id="{0673A52D-B457-4B02-A1C8-124FF9517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3716EE3D-6001-4C49-963A-9FC368A71C35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7">
            <a:extLst>
              <a:ext uri="{FF2B5EF4-FFF2-40B4-BE49-F238E27FC236}">
                <a16:creationId xmlns:a16="http://schemas.microsoft.com/office/drawing/2014/main" xmlns="" id="{435D32F9-7D47-4160-9092-A3D4A1D8A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suhi_h_0301_04_0809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xmlns="" id="{B67D9D94-1C6A-43D8-8C6A-C0B0E2218A8D}"/>
              </a:ext>
            </a:extLst>
          </p:cNvPr>
          <p:cNvSpPr/>
          <p:nvPr/>
        </p:nvSpPr>
        <p:spPr>
          <a:xfrm>
            <a:off x="2411760" y="1632520"/>
            <a:ext cx="288032" cy="293837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60F23FF-9C60-45B0-8C85-A7D4C98431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685"/>
          <a:stretch/>
        </p:blipFill>
        <p:spPr>
          <a:xfrm>
            <a:off x="1088119" y="2768774"/>
            <a:ext cx="4816029" cy="1488318"/>
          </a:xfrm>
          <a:prstGeom prst="rect">
            <a:avLst/>
          </a:prstGeom>
        </p:spPr>
      </p:pic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3BC4924B-D33A-4FA2-87E1-D810AD7622E6}"/>
              </a:ext>
            </a:extLst>
          </p:cNvPr>
          <p:cNvSpPr/>
          <p:nvPr/>
        </p:nvSpPr>
        <p:spPr>
          <a:xfrm>
            <a:off x="1772194" y="3343612"/>
            <a:ext cx="760144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18×3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54B4D531-180F-4B41-8E32-C63CF36C74DE}"/>
              </a:ext>
            </a:extLst>
          </p:cNvPr>
          <p:cNvSpPr/>
          <p:nvPr/>
        </p:nvSpPr>
        <p:spPr>
          <a:xfrm>
            <a:off x="4629445" y="3320572"/>
            <a:ext cx="760144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13×4</a:t>
            </a: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xmlns="" id="{4B56E86E-F8DB-4E6F-9355-02940FE8959F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xmlns="" id="{6F0ED4EF-D6EC-47CD-B162-5476221FA549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9E1842A7-CFF7-49F6-A065-F074D7FE2D49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xmlns="" id="{D1295199-C67B-43F2-98CC-4D6438261B3A}"/>
              </a:ext>
            </a:extLst>
          </p:cNvPr>
          <p:cNvSpPr/>
          <p:nvPr/>
        </p:nvSpPr>
        <p:spPr>
          <a:xfrm>
            <a:off x="1116040" y="31519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31522" y="3140968"/>
            <a:ext cx="687161" cy="79884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3316621" y="3234090"/>
            <a:ext cx="494531" cy="494531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4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7365" y="3126355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43"/>
          <p:cNvSpPr txBox="1"/>
          <p:nvPr/>
        </p:nvSpPr>
        <p:spPr>
          <a:xfrm>
            <a:off x="633008" y="159279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크기를 비교하여    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B67D9D94-1C6A-43D8-8C6A-C0B0E2218A8D}"/>
              </a:ext>
            </a:extLst>
          </p:cNvPr>
          <p:cNvSpPr/>
          <p:nvPr/>
        </p:nvSpPr>
        <p:spPr>
          <a:xfrm>
            <a:off x="2411760" y="1632520"/>
            <a:ext cx="288032" cy="293837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960F23FF-9C60-45B0-8C85-A7D4C98431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85"/>
          <a:stretch/>
        </p:blipFill>
        <p:spPr>
          <a:xfrm>
            <a:off x="1088119" y="2768774"/>
            <a:ext cx="4816029" cy="1488318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3BC4924B-D33A-4FA2-87E1-D810AD7622E6}"/>
              </a:ext>
            </a:extLst>
          </p:cNvPr>
          <p:cNvSpPr/>
          <p:nvPr/>
        </p:nvSpPr>
        <p:spPr>
          <a:xfrm>
            <a:off x="1772194" y="3343612"/>
            <a:ext cx="760144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18×3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54B4D531-180F-4B41-8E32-C63CF36C74DE}"/>
              </a:ext>
            </a:extLst>
          </p:cNvPr>
          <p:cNvSpPr/>
          <p:nvPr/>
        </p:nvSpPr>
        <p:spPr>
          <a:xfrm>
            <a:off x="4629445" y="3320572"/>
            <a:ext cx="760144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13×4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3231522" y="3140968"/>
            <a:ext cx="687161" cy="79884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3316621" y="3234090"/>
            <a:ext cx="494531" cy="494531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4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365" y="3126355"/>
            <a:ext cx="360000" cy="355000"/>
          </a:xfrm>
          <a:prstGeom prst="rect">
            <a:avLst/>
          </a:prstGeom>
        </p:spPr>
      </p:pic>
      <p:sp>
        <p:nvSpPr>
          <p:cNvPr id="79" name="순서도: 대체 처리 78"/>
          <p:cNvSpPr/>
          <p:nvPr/>
        </p:nvSpPr>
        <p:spPr>
          <a:xfrm>
            <a:off x="4039856" y="122460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028903" y="1171237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7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7" name="순서도: 대체 처리 56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2" name="순서도: 대체 처리 11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14" name="순서도: 대체 처리 113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18" name="순서도: 대체 처리 11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0" name="순서도: 대체 처리 11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76" name="TextBox 7">
            <a:extLst>
              <a:ext uri="{FF2B5EF4-FFF2-40B4-BE49-F238E27FC236}">
                <a16:creationId xmlns:a16="http://schemas.microsoft.com/office/drawing/2014/main" xmlns="" id="{9DC4F015-6EA9-4D05-BF7D-CDE3CF671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7">
            <a:extLst>
              <a:ext uri="{FF2B5EF4-FFF2-40B4-BE49-F238E27FC236}">
                <a16:creationId xmlns:a16="http://schemas.microsoft.com/office/drawing/2014/main" xmlns="" id="{0673A52D-B457-4B02-A1C8-124FF9517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3716EE3D-6001-4C49-963A-9FC368A71C35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7">
            <a:extLst>
              <a:ext uri="{FF2B5EF4-FFF2-40B4-BE49-F238E27FC236}">
                <a16:creationId xmlns:a16="http://schemas.microsoft.com/office/drawing/2014/main" xmlns="" id="{435D32F9-7D47-4160-9092-A3D4A1D8A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suhi_h_0301_04_0809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833566C4-48A9-408D-A1F9-CC96F7AF7787}"/>
              </a:ext>
            </a:extLst>
          </p:cNvPr>
          <p:cNvGrpSpPr/>
          <p:nvPr/>
        </p:nvGrpSpPr>
        <p:grpSpPr>
          <a:xfrm>
            <a:off x="164959" y="4027270"/>
            <a:ext cx="6667165" cy="1157680"/>
            <a:chOff x="179512" y="2139967"/>
            <a:chExt cx="6667165" cy="3133323"/>
          </a:xfrm>
        </p:grpSpPr>
        <p:sp>
          <p:nvSpPr>
            <p:cNvPr id="56" name="직각 삼각형 55">
              <a:extLst>
                <a:ext uri="{FF2B5EF4-FFF2-40B4-BE49-F238E27FC236}">
                  <a16:creationId xmlns:a16="http://schemas.microsoft.com/office/drawing/2014/main" xmlns="" id="{7A2E3C77-039C-49B5-A11B-C97272C026D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49918250-4873-438A-A7C3-3F572F48737E}"/>
                </a:ext>
              </a:extLst>
            </p:cNvPr>
            <p:cNvSpPr/>
            <p:nvPr/>
          </p:nvSpPr>
          <p:spPr>
            <a:xfrm>
              <a:off x="179512" y="2976531"/>
              <a:ext cx="6667165" cy="210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xmlns="" id="{6C18B6B7-76A1-440C-8489-63ECC72EB5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139967"/>
              <a:ext cx="981075" cy="835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4" name="TextBox 43">
            <a:extLst>
              <a:ext uri="{FF2B5EF4-FFF2-40B4-BE49-F238E27FC236}">
                <a16:creationId xmlns:a16="http://schemas.microsoft.com/office/drawing/2014/main" xmlns="" id="{54F1C200-3219-4A97-9636-5F8B8C343462}"/>
              </a:ext>
            </a:extLst>
          </p:cNvPr>
          <p:cNvSpPr txBox="1"/>
          <p:nvPr/>
        </p:nvSpPr>
        <p:spPr>
          <a:xfrm>
            <a:off x="317431" y="4384154"/>
            <a:ext cx="237347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18×3=54, 13×4=52</a:t>
            </a:r>
          </a:p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8×3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 13×4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C81380B7-4633-449A-ABEC-009E9F15C0D9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31">
            <a:extLst>
              <a:ext uri="{FF2B5EF4-FFF2-40B4-BE49-F238E27FC236}">
                <a16:creationId xmlns:a16="http://schemas.microsoft.com/office/drawing/2014/main" xmlns="" id="{224DB2F4-065B-4458-B577-E8AE51A70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4743471"/>
            <a:ext cx="252028" cy="245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987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4318923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312915" y="118206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7" name="순서도: 대체 처리 86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8" name="순서도: 대체 처리 107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11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18" name="순서도: 대체 처리 117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20" name="순서도: 대체 처리 119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4" name="순서도: 대체 처리 123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6" name="순서도: 대체 처리 125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8" name="순서도: 대체 처리 127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graphicFrame>
        <p:nvGraphicFramePr>
          <p:cNvPr id="7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28746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4_6_6_01.svg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4" name="TextBox 7">
            <a:extLst>
              <a:ext uri="{FF2B5EF4-FFF2-40B4-BE49-F238E27FC236}">
                <a16:creationId xmlns:a16="http://schemas.microsoft.com/office/drawing/2014/main" xmlns="" id="{55366A78-F089-44FF-B9AE-52293E556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>
            <a:extLst>
              <a:ext uri="{FF2B5EF4-FFF2-40B4-BE49-F238E27FC236}">
                <a16:creationId xmlns:a16="http://schemas.microsoft.com/office/drawing/2014/main" xmlns="" id="{CBCA0865-EDBA-4989-8392-B85E9377D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3D8A3F95-944B-48D4-B09E-D39CD77A3386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1DD306F8-0BBA-443D-87B2-D164FDC84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suhi_h_0301_04_0809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2">
            <a:extLst>
              <a:ext uri="{FF2B5EF4-FFF2-40B4-BE49-F238E27FC236}">
                <a16:creationId xmlns:a16="http://schemas.microsoft.com/office/drawing/2014/main" xmlns="" id="{3A145DCB-70FB-4736-8EFF-2422CF95E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48" y="1621371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031E621E-77B2-4FD6-B6FF-3E230D90DE5F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2" name="Picture 6">
            <a:extLst>
              <a:ext uri="{FF2B5EF4-FFF2-40B4-BE49-F238E27FC236}">
                <a16:creationId xmlns:a16="http://schemas.microsoft.com/office/drawing/2014/main" xmlns="" id="{23597F14-12A3-473D-AFBB-9E0C8EDFE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타원 92">
            <a:extLst>
              <a:ext uri="{FF2B5EF4-FFF2-40B4-BE49-F238E27FC236}">
                <a16:creationId xmlns:a16="http://schemas.microsoft.com/office/drawing/2014/main" xmlns="" id="{D3B39ABD-9EDE-4513-82AA-83A2647CDB15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12">
            <a:extLst>
              <a:ext uri="{FF2B5EF4-FFF2-40B4-BE49-F238E27FC236}">
                <a16:creationId xmlns:a16="http://schemas.microsoft.com/office/drawing/2014/main" xmlns="" id="{E9DCD151-C7B7-4E3B-821A-25F71DF2F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타원 94">
            <a:extLst>
              <a:ext uri="{FF2B5EF4-FFF2-40B4-BE49-F238E27FC236}">
                <a16:creationId xmlns:a16="http://schemas.microsoft.com/office/drawing/2014/main" xmlns="" id="{D60F51AA-DF8A-49EC-8C32-FCE36DEBDC35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9D929E3-C59F-48D7-B453-8CB814A43B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0395" y="2093454"/>
            <a:ext cx="5139505" cy="1721054"/>
          </a:xfrm>
          <a:prstGeom prst="rect">
            <a:avLst/>
          </a:prstGeom>
        </p:spPr>
      </p:pic>
      <p:pic>
        <p:nvPicPr>
          <p:cNvPr id="52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155" y="4171014"/>
            <a:ext cx="322596" cy="288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/>
          <p:cNvSpPr/>
          <p:nvPr/>
        </p:nvSpPr>
        <p:spPr bwMode="auto">
          <a:xfrm>
            <a:off x="2902755" y="4103056"/>
            <a:ext cx="1256953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44×3=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3686352" y="3958306"/>
            <a:ext cx="800580" cy="556221"/>
            <a:chOff x="1772364" y="4175320"/>
            <a:chExt cx="800580" cy="556221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132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7EAC233C-892A-45EF-9421-54C38EECCD61}"/>
              </a:ext>
            </a:extLst>
          </p:cNvPr>
          <p:cNvSpPr/>
          <p:nvPr/>
        </p:nvSpPr>
        <p:spPr>
          <a:xfrm>
            <a:off x="2325896" y="39897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12">
            <a:extLst>
              <a:ext uri="{FF2B5EF4-FFF2-40B4-BE49-F238E27FC236}">
                <a16:creationId xmlns:a16="http://schemas.microsoft.com/office/drawing/2014/main" xmlns="" id="{3A145DCB-70FB-4736-8EFF-2422CF95E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48" y="1621371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99D929E3-C59F-48D7-B453-8CB814A43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395" y="2093454"/>
            <a:ext cx="5139505" cy="1721054"/>
          </a:xfrm>
          <a:prstGeom prst="rect">
            <a:avLst/>
          </a:prstGeom>
        </p:spPr>
      </p:pic>
      <p:pic>
        <p:nvPicPr>
          <p:cNvPr id="73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155" y="4171014"/>
            <a:ext cx="322596" cy="288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직사각형 79"/>
          <p:cNvSpPr/>
          <p:nvPr/>
        </p:nvSpPr>
        <p:spPr bwMode="auto">
          <a:xfrm>
            <a:off x="2902755" y="4103056"/>
            <a:ext cx="1256953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44×3=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3686352" y="3958306"/>
            <a:ext cx="800580" cy="556221"/>
            <a:chOff x="1772364" y="4175320"/>
            <a:chExt cx="800580" cy="556221"/>
          </a:xfrm>
        </p:grpSpPr>
        <p:sp>
          <p:nvSpPr>
            <p:cNvPr id="83" name="직사각형 82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132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47" name="순서도: 대체 처리 46"/>
          <p:cNvSpPr/>
          <p:nvPr/>
        </p:nvSpPr>
        <p:spPr>
          <a:xfrm>
            <a:off x="4318923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312915" y="118206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7" name="순서도: 대체 처리 86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8" name="순서도: 대체 처리 107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11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18" name="순서도: 대체 처리 117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20" name="순서도: 대체 처리 119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4" name="순서도: 대체 처리 123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6" name="순서도: 대체 처리 125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8" name="순서도: 대체 처리 127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xmlns="" id="{55366A78-F089-44FF-B9AE-52293E556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>
            <a:extLst>
              <a:ext uri="{FF2B5EF4-FFF2-40B4-BE49-F238E27FC236}">
                <a16:creationId xmlns:a16="http://schemas.microsoft.com/office/drawing/2014/main" xmlns="" id="{CBCA0865-EDBA-4989-8392-B85E9377D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3D8A3F95-944B-48D4-B09E-D39CD77A3386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1DD306F8-0BBA-443D-87B2-D164FDC84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suhi_h_0301_04_0809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6">
            <a:extLst>
              <a:ext uri="{FF2B5EF4-FFF2-40B4-BE49-F238E27FC236}">
                <a16:creationId xmlns:a16="http://schemas.microsoft.com/office/drawing/2014/main" xmlns="" id="{23597F14-12A3-473D-AFBB-9E0C8EDFE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2">
            <a:extLst>
              <a:ext uri="{FF2B5EF4-FFF2-40B4-BE49-F238E27FC236}">
                <a16:creationId xmlns:a16="http://schemas.microsoft.com/office/drawing/2014/main" xmlns="" id="{E9DCD151-C7B7-4E3B-821A-25F71DF2F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7F9FBDE3-A510-4E4C-B08C-F8540BFD6ECD}"/>
              </a:ext>
            </a:extLst>
          </p:cNvPr>
          <p:cNvGrpSpPr/>
          <p:nvPr/>
        </p:nvGrpSpPr>
        <p:grpSpPr>
          <a:xfrm>
            <a:off x="164959" y="4027270"/>
            <a:ext cx="6667165" cy="1157680"/>
            <a:chOff x="179512" y="2139967"/>
            <a:chExt cx="6667165" cy="3133323"/>
          </a:xfrm>
        </p:grpSpPr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xmlns="" id="{8A92CD00-99BA-4FEC-A20F-7ED67EF01D8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DFEC26D6-DE6A-42C0-86E1-263EBB0EFEB1}"/>
                </a:ext>
              </a:extLst>
            </p:cNvPr>
            <p:cNvSpPr/>
            <p:nvPr/>
          </p:nvSpPr>
          <p:spPr>
            <a:xfrm>
              <a:off x="179512" y="2976531"/>
              <a:ext cx="6667165" cy="210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xmlns="" id="{49CB99DA-F78A-43B4-BAE5-114FC4DDF9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139967"/>
              <a:ext cx="981075" cy="835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2" name="TextBox 43">
            <a:extLst>
              <a:ext uri="{FF2B5EF4-FFF2-40B4-BE49-F238E27FC236}">
                <a16:creationId xmlns:a16="http://schemas.microsoft.com/office/drawing/2014/main" xmlns="" id="{7DB21715-F42C-47FB-9955-E5A6DD9BF592}"/>
              </a:ext>
            </a:extLst>
          </p:cNvPr>
          <p:cNvSpPr txBox="1"/>
          <p:nvPr/>
        </p:nvSpPr>
        <p:spPr>
          <a:xfrm>
            <a:off x="359532" y="4556447"/>
            <a:ext cx="62648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씩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묶음이므로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44×3=132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766BC51B-0F88-4FFD-9008-99BBB5BABFEC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151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0C41D794-7FD6-491E-A5E7-84F0151F7AFF}"/>
              </a:ext>
            </a:extLst>
          </p:cNvPr>
          <p:cNvGrpSpPr/>
          <p:nvPr/>
        </p:nvGrpSpPr>
        <p:grpSpPr>
          <a:xfrm>
            <a:off x="1007604" y="1932875"/>
            <a:ext cx="4920677" cy="3152309"/>
            <a:chOff x="1007604" y="1932875"/>
            <a:chExt cx="4920677" cy="315230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E4B7500F-7E3D-45B4-ABBF-5F87B9001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7604" y="1932875"/>
              <a:ext cx="4920677" cy="3152309"/>
            </a:xfrm>
            <a:prstGeom prst="rect">
              <a:avLst/>
            </a:prstGeom>
          </p:spPr>
        </p:pic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16AA1D4F-401B-4C16-B1F0-F31B1EB8C266}"/>
                </a:ext>
              </a:extLst>
            </p:cNvPr>
            <p:cNvSpPr/>
            <p:nvPr/>
          </p:nvSpPr>
          <p:spPr>
            <a:xfrm>
              <a:off x="1428612" y="2276872"/>
              <a:ext cx="876746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27×5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AFE60618-2FAC-459E-B311-99F2FB706EC0}"/>
                </a:ext>
              </a:extLst>
            </p:cNvPr>
            <p:cNvSpPr/>
            <p:nvPr/>
          </p:nvSpPr>
          <p:spPr>
            <a:xfrm>
              <a:off x="1428612" y="3346408"/>
              <a:ext cx="876746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15×4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CAD7A6A6-E1C1-4208-8DE9-E6B0795882A4}"/>
                </a:ext>
              </a:extLst>
            </p:cNvPr>
            <p:cNvSpPr/>
            <p:nvPr/>
          </p:nvSpPr>
          <p:spPr>
            <a:xfrm>
              <a:off x="1428612" y="4401679"/>
              <a:ext cx="876746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36×2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48943609-3535-49E3-B197-39D9CEDCC958}"/>
                </a:ext>
              </a:extLst>
            </p:cNvPr>
            <p:cNvSpPr/>
            <p:nvPr/>
          </p:nvSpPr>
          <p:spPr>
            <a:xfrm>
              <a:off x="4667362" y="2276872"/>
              <a:ext cx="876746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24×3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CD2ABEED-820F-4737-914B-ABE6C748F3E5}"/>
                </a:ext>
              </a:extLst>
            </p:cNvPr>
            <p:cNvSpPr/>
            <p:nvPr/>
          </p:nvSpPr>
          <p:spPr>
            <a:xfrm>
              <a:off x="4667362" y="3346408"/>
              <a:ext cx="876746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45×3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9B904BC3-7A32-460E-8523-675DDE1CA47E}"/>
                </a:ext>
              </a:extLst>
            </p:cNvPr>
            <p:cNvSpPr/>
            <p:nvPr/>
          </p:nvSpPr>
          <p:spPr>
            <a:xfrm>
              <a:off x="4667362" y="4401679"/>
              <a:ext cx="876746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12×5</a:t>
              </a:r>
            </a:p>
          </p:txBody>
        </p:sp>
      </p:grpSp>
      <p:sp>
        <p:nvSpPr>
          <p:cNvPr id="3" name="순서도: 대체 처리 2"/>
          <p:cNvSpPr/>
          <p:nvPr/>
        </p:nvSpPr>
        <p:spPr>
          <a:xfrm>
            <a:off x="4630857" y="122527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624849" y="117395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같은 것끼리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7440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4624849" y="49950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7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9" name="순서도: 대체 처리 78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9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08" name="순서도: 대체 처리 10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06660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4_6_7_01.sgv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0" name="TextBox 7">
            <a:extLst>
              <a:ext uri="{FF2B5EF4-FFF2-40B4-BE49-F238E27FC236}">
                <a16:creationId xmlns:a16="http://schemas.microsoft.com/office/drawing/2014/main" xmlns="" id="{743FF309-F137-4A76-B679-F0C45FDFA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>
            <a:extLst>
              <a:ext uri="{FF2B5EF4-FFF2-40B4-BE49-F238E27FC236}">
                <a16:creationId xmlns:a16="http://schemas.microsoft.com/office/drawing/2014/main" xmlns="" id="{7912564F-3754-456D-A0B0-2BDC5858A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2F8128F-318D-41BE-A8BD-C2896B640A76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37EC23A7-86E1-4756-A4E1-B8750391D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suhi_h_0301_04_0809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9D4E09BF-A471-4D87-A410-714B01BFD39A}"/>
              </a:ext>
            </a:extLst>
          </p:cNvPr>
          <p:cNvCxnSpPr/>
          <p:nvPr/>
        </p:nvCxnSpPr>
        <p:spPr bwMode="auto">
          <a:xfrm>
            <a:off x="2600325" y="2495550"/>
            <a:ext cx="1771650" cy="10477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9EF901D9-C980-4C1A-B557-D8BF7FE1EBF6}"/>
              </a:ext>
            </a:extLst>
          </p:cNvPr>
          <p:cNvCxnSpPr/>
          <p:nvPr/>
        </p:nvCxnSpPr>
        <p:spPr bwMode="auto">
          <a:xfrm>
            <a:off x="2590800" y="3552825"/>
            <a:ext cx="1781175" cy="10572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71FA89B3-B815-4F54-8ADF-D2B5C4A7848E}"/>
              </a:ext>
            </a:extLst>
          </p:cNvPr>
          <p:cNvCxnSpPr/>
          <p:nvPr/>
        </p:nvCxnSpPr>
        <p:spPr bwMode="auto">
          <a:xfrm flipV="1">
            <a:off x="2591780" y="2451256"/>
            <a:ext cx="1756008" cy="21554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102A2A03-1EDA-41CB-AA97-A2DEB139F9BC}"/>
              </a:ext>
            </a:extLst>
          </p:cNvPr>
          <p:cNvSpPr/>
          <p:nvPr/>
        </p:nvSpPr>
        <p:spPr>
          <a:xfrm>
            <a:off x="910164" y="215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525499" y="2394406"/>
            <a:ext cx="149652" cy="14965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4272962" y="2394406"/>
            <a:ext cx="149652" cy="14965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2525499" y="3454167"/>
            <a:ext cx="149652" cy="14965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4272962" y="3454167"/>
            <a:ext cx="149652" cy="14965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2543204" y="4519213"/>
            <a:ext cx="149652" cy="14965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4290667" y="4519213"/>
            <a:ext cx="149652" cy="14965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929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0C41D794-7FD6-491E-A5E7-84F0151F7AFF}"/>
              </a:ext>
            </a:extLst>
          </p:cNvPr>
          <p:cNvGrpSpPr/>
          <p:nvPr/>
        </p:nvGrpSpPr>
        <p:grpSpPr>
          <a:xfrm>
            <a:off x="1007604" y="1932875"/>
            <a:ext cx="4920677" cy="3152309"/>
            <a:chOff x="1007604" y="1932875"/>
            <a:chExt cx="4920677" cy="3152309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xmlns="" id="{E4B7500F-7E3D-45B4-ABBF-5F87B9001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7604" y="1932875"/>
              <a:ext cx="4920677" cy="3152309"/>
            </a:xfrm>
            <a:prstGeom prst="rect">
              <a:avLst/>
            </a:prstGeom>
          </p:spPr>
        </p:pic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xmlns="" id="{16AA1D4F-401B-4C16-B1F0-F31B1EB8C266}"/>
                </a:ext>
              </a:extLst>
            </p:cNvPr>
            <p:cNvSpPr/>
            <p:nvPr/>
          </p:nvSpPr>
          <p:spPr>
            <a:xfrm>
              <a:off x="1428612" y="2276872"/>
              <a:ext cx="876746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27×5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xmlns="" id="{AFE60618-2FAC-459E-B311-99F2FB706EC0}"/>
                </a:ext>
              </a:extLst>
            </p:cNvPr>
            <p:cNvSpPr/>
            <p:nvPr/>
          </p:nvSpPr>
          <p:spPr>
            <a:xfrm>
              <a:off x="1428612" y="3346408"/>
              <a:ext cx="876746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15×4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CAD7A6A6-E1C1-4208-8DE9-E6B0795882A4}"/>
                </a:ext>
              </a:extLst>
            </p:cNvPr>
            <p:cNvSpPr/>
            <p:nvPr/>
          </p:nvSpPr>
          <p:spPr>
            <a:xfrm>
              <a:off x="1428612" y="4401679"/>
              <a:ext cx="876746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36×2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xmlns="" id="{48943609-3535-49E3-B197-39D9CEDCC958}"/>
                </a:ext>
              </a:extLst>
            </p:cNvPr>
            <p:cNvSpPr/>
            <p:nvPr/>
          </p:nvSpPr>
          <p:spPr>
            <a:xfrm>
              <a:off x="4667362" y="2276872"/>
              <a:ext cx="876746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24×3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CD2ABEED-820F-4737-914B-ABE6C748F3E5}"/>
                </a:ext>
              </a:extLst>
            </p:cNvPr>
            <p:cNvSpPr/>
            <p:nvPr/>
          </p:nvSpPr>
          <p:spPr>
            <a:xfrm>
              <a:off x="4667362" y="3346408"/>
              <a:ext cx="876746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45×3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xmlns="" id="{9B904BC3-7A32-460E-8523-675DDE1CA47E}"/>
                </a:ext>
              </a:extLst>
            </p:cNvPr>
            <p:cNvSpPr/>
            <p:nvPr/>
          </p:nvSpPr>
          <p:spPr>
            <a:xfrm>
              <a:off x="4667362" y="4401679"/>
              <a:ext cx="876746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12×5</a:t>
              </a:r>
            </a:p>
          </p:txBody>
        </p:sp>
      </p:grpSp>
      <p:sp>
        <p:nvSpPr>
          <p:cNvPr id="98" name="모서리가 둥근 직사각형 97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같은 것끼리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xmlns="" id="{9D4E09BF-A471-4D87-A410-714B01BFD39A}"/>
              </a:ext>
            </a:extLst>
          </p:cNvPr>
          <p:cNvCxnSpPr/>
          <p:nvPr/>
        </p:nvCxnSpPr>
        <p:spPr bwMode="auto">
          <a:xfrm>
            <a:off x="2600325" y="2495550"/>
            <a:ext cx="1771650" cy="10477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xmlns="" id="{9EF901D9-C980-4C1A-B557-D8BF7FE1EBF6}"/>
              </a:ext>
            </a:extLst>
          </p:cNvPr>
          <p:cNvCxnSpPr/>
          <p:nvPr/>
        </p:nvCxnSpPr>
        <p:spPr bwMode="auto">
          <a:xfrm>
            <a:off x="2590800" y="3552825"/>
            <a:ext cx="1781175" cy="10572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xmlns="" id="{71FA89B3-B815-4F54-8ADF-D2B5C4A7848E}"/>
              </a:ext>
            </a:extLst>
          </p:cNvPr>
          <p:cNvCxnSpPr/>
          <p:nvPr/>
        </p:nvCxnSpPr>
        <p:spPr bwMode="auto">
          <a:xfrm flipV="1">
            <a:off x="2591780" y="2451256"/>
            <a:ext cx="1756008" cy="21554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타원 113"/>
          <p:cNvSpPr/>
          <p:nvPr/>
        </p:nvSpPr>
        <p:spPr>
          <a:xfrm>
            <a:off x="2525499" y="2394406"/>
            <a:ext cx="149652" cy="14965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4272962" y="2394406"/>
            <a:ext cx="149652" cy="14965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2525499" y="3454167"/>
            <a:ext cx="149652" cy="14965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4272962" y="3454167"/>
            <a:ext cx="149652" cy="14965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2543204" y="4519213"/>
            <a:ext cx="149652" cy="14965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4290667" y="4519213"/>
            <a:ext cx="149652" cy="14965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대체 처리 2"/>
          <p:cNvSpPr/>
          <p:nvPr/>
        </p:nvSpPr>
        <p:spPr>
          <a:xfrm>
            <a:off x="4630857" y="122527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624849" y="117395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순서도: 대체 처리 60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7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9" name="순서도: 대체 처리 78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9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08" name="순서도: 대체 처리 10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50" name="TextBox 7">
            <a:extLst>
              <a:ext uri="{FF2B5EF4-FFF2-40B4-BE49-F238E27FC236}">
                <a16:creationId xmlns:a16="http://schemas.microsoft.com/office/drawing/2014/main" xmlns="" id="{743FF309-F137-4A76-B679-F0C45FDFA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>
            <a:extLst>
              <a:ext uri="{FF2B5EF4-FFF2-40B4-BE49-F238E27FC236}">
                <a16:creationId xmlns:a16="http://schemas.microsoft.com/office/drawing/2014/main" xmlns="" id="{7912564F-3754-456D-A0B0-2BDC5858A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2F8128F-318D-41BE-A8BD-C2896B640A76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37EC23A7-86E1-4756-A4E1-B8750391D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suhi_h_0301_04_0809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412250ED-5A14-4CF5-9305-89EAA545C0CC}"/>
              </a:ext>
            </a:extLst>
          </p:cNvPr>
          <p:cNvGrpSpPr/>
          <p:nvPr/>
        </p:nvGrpSpPr>
        <p:grpSpPr>
          <a:xfrm>
            <a:off x="164959" y="3593435"/>
            <a:ext cx="6667165" cy="1591515"/>
            <a:chOff x="179512" y="965767"/>
            <a:chExt cx="6667165" cy="4307523"/>
          </a:xfrm>
        </p:grpSpPr>
        <p:sp>
          <p:nvSpPr>
            <p:cNvPr id="73" name="직각 삼각형 72">
              <a:extLst>
                <a:ext uri="{FF2B5EF4-FFF2-40B4-BE49-F238E27FC236}">
                  <a16:creationId xmlns:a16="http://schemas.microsoft.com/office/drawing/2014/main" xmlns="" id="{C176A760-F124-499F-A57C-106242350699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4786AC2E-40ED-4BE6-BEF7-981BFEE923B4}"/>
                </a:ext>
              </a:extLst>
            </p:cNvPr>
            <p:cNvSpPr/>
            <p:nvPr/>
          </p:nvSpPr>
          <p:spPr>
            <a:xfrm>
              <a:off x="179512" y="1861138"/>
              <a:ext cx="6667165" cy="322404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5" name="Picture 2">
              <a:extLst>
                <a:ext uri="{FF2B5EF4-FFF2-40B4-BE49-F238E27FC236}">
                  <a16:creationId xmlns:a16="http://schemas.microsoft.com/office/drawing/2014/main" xmlns="" id="{81DF371C-16B1-43B1-B8A0-A544E0FEF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768" y="965767"/>
              <a:ext cx="1079183" cy="919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6" name="TextBox 43">
            <a:extLst>
              <a:ext uri="{FF2B5EF4-FFF2-40B4-BE49-F238E27FC236}">
                <a16:creationId xmlns:a16="http://schemas.microsoft.com/office/drawing/2014/main" xmlns="" id="{F30EC264-A767-4DC8-AA57-4663D5477F99}"/>
              </a:ext>
            </a:extLst>
          </p:cNvPr>
          <p:cNvSpPr txBox="1"/>
          <p:nvPr/>
        </p:nvSpPr>
        <p:spPr>
          <a:xfrm>
            <a:off x="395536" y="4077072"/>
            <a:ext cx="6264830" cy="912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27×5=135, 15×4=60, 36×2=72,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24×3=72, 45×3=135, 12×5=60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BE8E4A47-9959-4805-AFCA-C0EEF8FA2DAD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4894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대체 처리 2"/>
          <p:cNvSpPr/>
          <p:nvPr/>
        </p:nvSpPr>
        <p:spPr>
          <a:xfrm>
            <a:off x="4902044" y="123366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896036" y="118235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타원 35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순서도: 대체 처리 65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7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1" name="순서도: 대체 처리 70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5" name="순서도: 대체 처리 74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7" name="순서도: 대체 처리 76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graphicFrame>
        <p:nvGraphicFramePr>
          <p:cNvPr id="12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42691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4_6_8_01.sgv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1" name="TextBox 7">
            <a:extLst>
              <a:ext uri="{FF2B5EF4-FFF2-40B4-BE49-F238E27FC236}">
                <a16:creationId xmlns:a16="http://schemas.microsoft.com/office/drawing/2014/main" xmlns="" id="{7F076AAD-DA20-4A96-BCC5-0DEC25318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>
            <a:extLst>
              <a:ext uri="{FF2B5EF4-FFF2-40B4-BE49-F238E27FC236}">
                <a16:creationId xmlns:a16="http://schemas.microsoft.com/office/drawing/2014/main" xmlns="" id="{21DFBABA-8749-49C7-8647-20AD5C429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82E5D20D-108F-4351-BFAD-6188C91406F8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7">
            <a:extLst>
              <a:ext uri="{FF2B5EF4-FFF2-40B4-BE49-F238E27FC236}">
                <a16:creationId xmlns:a16="http://schemas.microsoft.com/office/drawing/2014/main" xmlns="" id="{1C546FF0-5FFE-46F5-8994-51F6FDDCD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suhi_h_0301_04_0809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3EB0037-B963-438F-83FA-5CCCDEE64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17" y="2240868"/>
            <a:ext cx="3685575" cy="2617005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E0087EC8-F4CD-449D-9AA8-3479153A4696}"/>
              </a:ext>
            </a:extLst>
          </p:cNvPr>
          <p:cNvSpPr/>
          <p:nvPr/>
        </p:nvSpPr>
        <p:spPr>
          <a:xfrm>
            <a:off x="2322525" y="2864259"/>
            <a:ext cx="760144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37×8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508EDC81-0211-443F-9C50-2EFBD674A90E}"/>
              </a:ext>
            </a:extLst>
          </p:cNvPr>
          <p:cNvSpPr/>
          <p:nvPr/>
        </p:nvSpPr>
        <p:spPr>
          <a:xfrm>
            <a:off x="2326585" y="4185084"/>
            <a:ext cx="760144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27×9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xmlns="" id="{90FFB151-8D36-464A-A5DC-084C7346F7CB}"/>
              </a:ext>
            </a:extLst>
          </p:cNvPr>
          <p:cNvGrpSpPr/>
          <p:nvPr/>
        </p:nvGrpSpPr>
        <p:grpSpPr>
          <a:xfrm>
            <a:off x="4234797" y="4024907"/>
            <a:ext cx="800580" cy="556221"/>
            <a:chOff x="1772364" y="4175320"/>
            <a:chExt cx="800580" cy="556221"/>
          </a:xfrm>
          <a:noFill/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xmlns="" id="{47E6E744-9999-4CA2-8B6A-CE5C2948620E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243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xmlns="" id="{8793CB3C-ADE9-430A-8EFD-68A1E888E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  <a:grpFill/>
          </p:spPr>
        </p:pic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xmlns="" id="{13301A9B-CFDC-406C-9A2D-80015D605989}"/>
              </a:ext>
            </a:extLst>
          </p:cNvPr>
          <p:cNvGrpSpPr/>
          <p:nvPr/>
        </p:nvGrpSpPr>
        <p:grpSpPr>
          <a:xfrm>
            <a:off x="4262309" y="2692759"/>
            <a:ext cx="800580" cy="556221"/>
            <a:chOff x="1772364" y="4175320"/>
            <a:chExt cx="800580" cy="556221"/>
          </a:xfrm>
          <a:noFill/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xmlns="" id="{D30EEDCE-8605-4864-B447-A7F5372DDE1C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296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xmlns="" id="{B7BB1290-4912-4570-A0E1-C168D6E0F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  <a:grpFill/>
          </p:spPr>
        </p:pic>
      </p:grpSp>
      <p:pic>
        <p:nvPicPr>
          <p:cNvPr id="115" name="Picture 6">
            <a:extLst>
              <a:ext uri="{FF2B5EF4-FFF2-40B4-BE49-F238E27FC236}">
                <a16:creationId xmlns:a16="http://schemas.microsoft.com/office/drawing/2014/main" xmlns="" id="{CB5E0C8D-DDEF-410C-B580-E67291145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타원 116">
            <a:extLst>
              <a:ext uri="{FF2B5EF4-FFF2-40B4-BE49-F238E27FC236}">
                <a16:creationId xmlns:a16="http://schemas.microsoft.com/office/drawing/2014/main" xmlns="" id="{94BBCF43-E7B9-4552-9A70-DFE9395EE04E}"/>
              </a:ext>
            </a:extLst>
          </p:cNvPr>
          <p:cNvSpPr/>
          <p:nvPr/>
        </p:nvSpPr>
        <p:spPr>
          <a:xfrm>
            <a:off x="5647440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9" name="Picture 12">
            <a:extLst>
              <a:ext uri="{FF2B5EF4-FFF2-40B4-BE49-F238E27FC236}">
                <a16:creationId xmlns:a16="http://schemas.microsoft.com/office/drawing/2014/main" xmlns="" id="{CDCAA471-ACCE-4D84-9E6E-9B3DD9834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타원 124">
            <a:extLst>
              <a:ext uri="{FF2B5EF4-FFF2-40B4-BE49-F238E27FC236}">
                <a16:creationId xmlns:a16="http://schemas.microsoft.com/office/drawing/2014/main" xmlns="" id="{42B0B2FC-F8AE-45BA-B568-B8DAADC77223}"/>
              </a:ext>
            </a:extLst>
          </p:cNvPr>
          <p:cNvSpPr/>
          <p:nvPr/>
        </p:nvSpPr>
        <p:spPr>
          <a:xfrm>
            <a:off x="4624849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21">
            <a:extLst>
              <a:ext uri="{FF2B5EF4-FFF2-40B4-BE49-F238E27FC236}">
                <a16:creationId xmlns:a16="http://schemas.microsoft.com/office/drawing/2014/main" xmlns="" id="{83407C47-778C-47FE-8D4A-11E27A0FC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xmlns="" id="{AB21E68D-4365-4F77-B087-EA93CBC77B74}"/>
              </a:ext>
            </a:extLst>
          </p:cNvPr>
          <p:cNvSpPr/>
          <p:nvPr/>
        </p:nvSpPr>
        <p:spPr>
          <a:xfrm>
            <a:off x="1644022" y="248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3512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모서리가 둥근 직사각형 58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43EB0037-B963-438F-83FA-5CCCDEE64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17" y="2240868"/>
            <a:ext cx="3685575" cy="2617005"/>
          </a:xfrm>
          <a:prstGeom prst="rect">
            <a:avLst/>
          </a:prstGeom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0087EC8-F4CD-449D-9AA8-3479153A4696}"/>
              </a:ext>
            </a:extLst>
          </p:cNvPr>
          <p:cNvSpPr/>
          <p:nvPr/>
        </p:nvSpPr>
        <p:spPr>
          <a:xfrm>
            <a:off x="2322525" y="2864259"/>
            <a:ext cx="760144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37×8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508EDC81-0211-443F-9C50-2EFBD674A90E}"/>
              </a:ext>
            </a:extLst>
          </p:cNvPr>
          <p:cNvSpPr/>
          <p:nvPr/>
        </p:nvSpPr>
        <p:spPr>
          <a:xfrm>
            <a:off x="2326585" y="4185084"/>
            <a:ext cx="760144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27×9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xmlns="" id="{90FFB151-8D36-464A-A5DC-084C7346F7CB}"/>
              </a:ext>
            </a:extLst>
          </p:cNvPr>
          <p:cNvGrpSpPr/>
          <p:nvPr/>
        </p:nvGrpSpPr>
        <p:grpSpPr>
          <a:xfrm>
            <a:off x="4234797" y="4024907"/>
            <a:ext cx="800580" cy="556221"/>
            <a:chOff x="1772364" y="4175320"/>
            <a:chExt cx="800580" cy="556221"/>
          </a:xfrm>
          <a:noFill/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47E6E744-9999-4CA2-8B6A-CE5C2948620E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243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xmlns="" id="{8793CB3C-ADE9-430A-8EFD-68A1E888E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  <a:grpFill/>
          </p:spPr>
        </p:pic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xmlns="" id="{13301A9B-CFDC-406C-9A2D-80015D605989}"/>
              </a:ext>
            </a:extLst>
          </p:cNvPr>
          <p:cNvGrpSpPr/>
          <p:nvPr/>
        </p:nvGrpSpPr>
        <p:grpSpPr>
          <a:xfrm>
            <a:off x="4262309" y="2692759"/>
            <a:ext cx="800580" cy="556221"/>
            <a:chOff x="1772364" y="4175320"/>
            <a:chExt cx="800580" cy="556221"/>
          </a:xfrm>
          <a:noFill/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xmlns="" id="{D30EEDCE-8605-4864-B447-A7F5372DDE1C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296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xmlns="" id="{B7BB1290-4912-4570-A0E1-C168D6E0F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  <a:grpFill/>
          </p:spPr>
        </p:pic>
      </p:grpSp>
      <p:sp>
        <p:nvSpPr>
          <p:cNvPr id="3" name="순서도: 대체 처리 2"/>
          <p:cNvSpPr/>
          <p:nvPr/>
        </p:nvSpPr>
        <p:spPr>
          <a:xfrm>
            <a:off x="4902044" y="123366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896036" y="118235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7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1" name="순서도: 대체 처리 70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5" name="순서도: 대체 처리 74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7" name="순서도: 대체 처리 76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61" name="TextBox 7">
            <a:extLst>
              <a:ext uri="{FF2B5EF4-FFF2-40B4-BE49-F238E27FC236}">
                <a16:creationId xmlns:a16="http://schemas.microsoft.com/office/drawing/2014/main" xmlns="" id="{7F076AAD-DA20-4A96-BCC5-0DEC25318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>
            <a:extLst>
              <a:ext uri="{FF2B5EF4-FFF2-40B4-BE49-F238E27FC236}">
                <a16:creationId xmlns:a16="http://schemas.microsoft.com/office/drawing/2014/main" xmlns="" id="{21DFBABA-8749-49C7-8647-20AD5C429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82E5D20D-108F-4351-BFAD-6188C91406F8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7">
            <a:extLst>
              <a:ext uri="{FF2B5EF4-FFF2-40B4-BE49-F238E27FC236}">
                <a16:creationId xmlns:a16="http://schemas.microsoft.com/office/drawing/2014/main" xmlns="" id="{1C546FF0-5FFE-46F5-8994-51F6FDDCD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suhi_h_0301_04_0809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5" name="Picture 6">
            <a:extLst>
              <a:ext uri="{FF2B5EF4-FFF2-40B4-BE49-F238E27FC236}">
                <a16:creationId xmlns:a16="http://schemas.microsoft.com/office/drawing/2014/main" xmlns="" id="{CB5E0C8D-DDEF-410C-B580-E67291145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12">
            <a:extLst>
              <a:ext uri="{FF2B5EF4-FFF2-40B4-BE49-F238E27FC236}">
                <a16:creationId xmlns:a16="http://schemas.microsoft.com/office/drawing/2014/main" xmlns="" id="{CDCAA471-ACCE-4D84-9E6E-9B3DD9834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CE2A4D12-74E9-4714-AA74-8146610FE542}"/>
              </a:ext>
            </a:extLst>
          </p:cNvPr>
          <p:cNvGrpSpPr/>
          <p:nvPr/>
        </p:nvGrpSpPr>
        <p:grpSpPr>
          <a:xfrm>
            <a:off x="137083" y="4026251"/>
            <a:ext cx="6667165" cy="1157680"/>
            <a:chOff x="179512" y="2139967"/>
            <a:chExt cx="6667165" cy="3133323"/>
          </a:xfrm>
        </p:grpSpPr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xmlns="" id="{774BE9B8-96EC-4A5B-A395-EB93B36ABC8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A2794EF4-585F-49E3-9E77-39A966F01F02}"/>
                </a:ext>
              </a:extLst>
            </p:cNvPr>
            <p:cNvSpPr/>
            <p:nvPr/>
          </p:nvSpPr>
          <p:spPr>
            <a:xfrm>
              <a:off x="179512" y="2976531"/>
              <a:ext cx="6667165" cy="210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xmlns="" id="{62141D89-5163-4DFE-B29C-0209835436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139967"/>
              <a:ext cx="981075" cy="835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DADCBD3F-46B3-47DE-B04A-5834BE4A40C3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4127DA5-9594-4CDA-825C-783D6118E929}"/>
              </a:ext>
            </a:extLst>
          </p:cNvPr>
          <p:cNvSpPr/>
          <p:nvPr/>
        </p:nvSpPr>
        <p:spPr>
          <a:xfrm>
            <a:off x="431540" y="4545124"/>
            <a:ext cx="4746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37×8=296, 27×9=243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4532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5ACD770-B969-49BF-80CF-0768E1A6D3EE}"/>
              </a:ext>
            </a:extLst>
          </p:cNvPr>
          <p:cNvSpPr/>
          <p:nvPr/>
        </p:nvSpPr>
        <p:spPr>
          <a:xfrm>
            <a:off x="2879812" y="3140968"/>
            <a:ext cx="625492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57×</a:t>
            </a:r>
          </a:p>
        </p:txBody>
      </p:sp>
      <p:sp>
        <p:nvSpPr>
          <p:cNvPr id="3" name="순서도: 대체 처리 2"/>
          <p:cNvSpPr/>
          <p:nvPr/>
        </p:nvSpPr>
        <p:spPr>
          <a:xfrm>
            <a:off x="5203443" y="124143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197435" y="1190118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6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가장 가까운 수가 되게 하려고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까지의 수 중에서 안에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31776" y="1604119"/>
            <a:ext cx="401421" cy="32848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2" name="순서도: 대체 처리 71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graphicFrame>
        <p:nvGraphicFramePr>
          <p:cNvPr id="11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83618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4_6_9_01.sgv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7" name="TextBox 7">
            <a:extLst>
              <a:ext uri="{FF2B5EF4-FFF2-40B4-BE49-F238E27FC236}">
                <a16:creationId xmlns:a16="http://schemas.microsoft.com/office/drawing/2014/main" xmlns="" id="{A5C6C5B8-A7CA-4A5D-A9DE-A967D4BD3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C756CDB5-AAB1-40A3-BB05-19236906A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1D064F0D-65B7-46F4-A3A9-A0236737C384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7">
            <a:extLst>
              <a:ext uri="{FF2B5EF4-FFF2-40B4-BE49-F238E27FC236}">
                <a16:creationId xmlns:a16="http://schemas.microsoft.com/office/drawing/2014/main" xmlns="" id="{4B5E223E-2C53-4A64-95D0-C1E0AF127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suhi_h_0301_04_0809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6">
            <a:extLst>
              <a:ext uri="{FF2B5EF4-FFF2-40B4-BE49-F238E27FC236}">
                <a16:creationId xmlns:a16="http://schemas.microsoft.com/office/drawing/2014/main" xmlns="" id="{A8B92652-832C-4AFE-8400-2F3BCE29E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011CFC5B-46B5-4620-97C8-176623A5018D}"/>
              </a:ext>
            </a:extLst>
          </p:cNvPr>
          <p:cNvSpPr/>
          <p:nvPr/>
        </p:nvSpPr>
        <p:spPr>
          <a:xfrm>
            <a:off x="5647440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Picture 12">
            <a:extLst>
              <a:ext uri="{FF2B5EF4-FFF2-40B4-BE49-F238E27FC236}">
                <a16:creationId xmlns:a16="http://schemas.microsoft.com/office/drawing/2014/main" xmlns="" id="{E2C930F9-C6FA-4C6B-B248-728CE9693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>
            <a:extLst>
              <a:ext uri="{FF2B5EF4-FFF2-40B4-BE49-F238E27FC236}">
                <a16:creationId xmlns:a16="http://schemas.microsoft.com/office/drawing/2014/main" xmlns="" id="{BF9689E6-8D41-4C16-8FE9-E03EA3E04859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21">
            <a:extLst>
              <a:ext uri="{FF2B5EF4-FFF2-40B4-BE49-F238E27FC236}">
                <a16:creationId xmlns:a16="http://schemas.microsoft.com/office/drawing/2014/main" xmlns="" id="{F6F8344B-92DF-4F31-B9AD-08B9BE5E7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xmlns="" id="{27D977EB-8547-4800-AEDE-DCDC4600A2DC}"/>
              </a:ext>
            </a:extLst>
          </p:cNvPr>
          <p:cNvSpPr/>
          <p:nvPr/>
        </p:nvSpPr>
        <p:spPr>
          <a:xfrm>
            <a:off x="2098023" y="26381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3481793" y="2988976"/>
            <a:ext cx="840546" cy="537565"/>
            <a:chOff x="6012160" y="1660849"/>
            <a:chExt cx="840546" cy="537565"/>
          </a:xfrm>
        </p:grpSpPr>
        <p:sp>
          <p:nvSpPr>
            <p:cNvPr id="53" name="직사각형 52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5" name="모서리가 둥근 직사각형 54"/>
          <p:cNvSpPr/>
          <p:nvPr/>
        </p:nvSpPr>
        <p:spPr>
          <a:xfrm>
            <a:off x="2389320" y="2949624"/>
            <a:ext cx="2377270" cy="767408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861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346672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suhi_h_0301_04_0809.html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대체 처리 2"/>
          <p:cNvSpPr/>
          <p:nvPr/>
        </p:nvSpPr>
        <p:spPr>
          <a:xfrm>
            <a:off x="5203443" y="124143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197435" y="1190118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6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가장 가까운 수가 되게 하려고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까지의 수 중에서 안에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31776" y="1604119"/>
            <a:ext cx="401421" cy="32848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2" name="순서도: 대체 처리 71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57" name="TextBox 7">
            <a:extLst>
              <a:ext uri="{FF2B5EF4-FFF2-40B4-BE49-F238E27FC236}">
                <a16:creationId xmlns:a16="http://schemas.microsoft.com/office/drawing/2014/main" xmlns="" id="{A5C6C5B8-A7CA-4A5D-A9DE-A967D4BD3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C756CDB5-AAB1-40A3-BB05-19236906A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1D064F0D-65B7-46F4-A3A9-A0236737C384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7">
            <a:extLst>
              <a:ext uri="{FF2B5EF4-FFF2-40B4-BE49-F238E27FC236}">
                <a16:creationId xmlns:a16="http://schemas.microsoft.com/office/drawing/2014/main" xmlns="" id="{4B5E223E-2C53-4A64-95D0-C1E0AF127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suhi_h_0301_04_0809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6">
            <a:extLst>
              <a:ext uri="{FF2B5EF4-FFF2-40B4-BE49-F238E27FC236}">
                <a16:creationId xmlns:a16="http://schemas.microsoft.com/office/drawing/2014/main" xmlns="" id="{A8B92652-832C-4AFE-8400-2F3BCE29E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12">
            <a:extLst>
              <a:ext uri="{FF2B5EF4-FFF2-40B4-BE49-F238E27FC236}">
                <a16:creationId xmlns:a16="http://schemas.microsoft.com/office/drawing/2014/main" xmlns="" id="{E2C930F9-C6FA-4C6B-B248-728CE9693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D1CF5899-C53D-48B1-8685-156A0C5E842B}"/>
              </a:ext>
            </a:extLst>
          </p:cNvPr>
          <p:cNvGrpSpPr/>
          <p:nvPr/>
        </p:nvGrpSpPr>
        <p:grpSpPr>
          <a:xfrm>
            <a:off x="164959" y="3845463"/>
            <a:ext cx="6667165" cy="1339487"/>
            <a:chOff x="179512" y="1647895"/>
            <a:chExt cx="6667165" cy="3625395"/>
          </a:xfrm>
        </p:grpSpPr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xmlns="" id="{FDAE756F-67F1-40A1-B560-1667B6E586B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36960143-A341-43D3-9619-19CAE6876437}"/>
                </a:ext>
              </a:extLst>
            </p:cNvPr>
            <p:cNvSpPr/>
            <p:nvPr/>
          </p:nvSpPr>
          <p:spPr>
            <a:xfrm>
              <a:off x="179512" y="2567098"/>
              <a:ext cx="6667165" cy="25180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xmlns="" id="{74667B51-46E5-4EAC-9276-0C2AD0188F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768" y="1647895"/>
              <a:ext cx="1079183" cy="919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6" name="TextBox 43">
            <a:extLst>
              <a:ext uri="{FF2B5EF4-FFF2-40B4-BE49-F238E27FC236}">
                <a16:creationId xmlns:a16="http://schemas.microsoft.com/office/drawing/2014/main" xmlns="" id="{6523AC84-3110-4A09-AA1F-0D3579C831A6}"/>
              </a:ext>
            </a:extLst>
          </p:cNvPr>
          <p:cNvSpPr txBox="1"/>
          <p:nvPr/>
        </p:nvSpPr>
        <p:spPr>
          <a:xfrm>
            <a:off x="251520" y="4336068"/>
            <a:ext cx="640884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57×5=285, 57×6=342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가장 가까운 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285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A8A53FF4-45AD-4895-B030-B908BBCB09D8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B5ACD770-B969-49BF-80CF-0768E1A6D3EE}"/>
              </a:ext>
            </a:extLst>
          </p:cNvPr>
          <p:cNvSpPr/>
          <p:nvPr/>
        </p:nvSpPr>
        <p:spPr>
          <a:xfrm>
            <a:off x="2879812" y="3140968"/>
            <a:ext cx="625492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57×</a:t>
            </a:r>
          </a:p>
        </p:txBody>
      </p:sp>
      <p:grpSp>
        <p:nvGrpSpPr>
          <p:cNvPr id="71" name="그룹 70"/>
          <p:cNvGrpSpPr/>
          <p:nvPr/>
        </p:nvGrpSpPr>
        <p:grpSpPr>
          <a:xfrm>
            <a:off x="3481793" y="2988976"/>
            <a:ext cx="840546" cy="537565"/>
            <a:chOff x="6012160" y="1660849"/>
            <a:chExt cx="840546" cy="537565"/>
          </a:xfrm>
        </p:grpSpPr>
        <p:sp>
          <p:nvSpPr>
            <p:cNvPr id="84" name="직사각형 83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5" name="그림 84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6" name="모서리가 둥근 직사각형 85"/>
          <p:cNvSpPr/>
          <p:nvPr/>
        </p:nvSpPr>
        <p:spPr>
          <a:xfrm>
            <a:off x="2389320" y="2949624"/>
            <a:ext cx="2377270" cy="767408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57" y="467817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2415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순서도: 대체 처리 40"/>
          <p:cNvSpPr/>
          <p:nvPr/>
        </p:nvSpPr>
        <p:spPr>
          <a:xfrm>
            <a:off x="5481430" y="123415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17912" y="1160748"/>
            <a:ext cx="368295" cy="56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4" name="순서도: 대체 처리 63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7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00" name="TextBox 43"/>
          <p:cNvSpPr txBox="1"/>
          <p:nvPr/>
        </p:nvSpPr>
        <p:spPr>
          <a:xfrm>
            <a:off x="716423" y="1649770"/>
            <a:ext cx="615983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사탕은 한 개에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초콜릿은 한 개에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값은 초콜릿 몇 개의 값과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같은지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04300" y="170175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59532" y="169217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">
            <a:extLst>
              <a:ext uri="{FF2B5EF4-FFF2-40B4-BE49-F238E27FC236}">
                <a16:creationId xmlns:a16="http://schemas.microsoft.com/office/drawing/2014/main" xmlns="" id="{C4A9371E-3CA4-4F29-9EDB-46DE201B9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7">
            <a:extLst>
              <a:ext uri="{FF2B5EF4-FFF2-40B4-BE49-F238E27FC236}">
                <a16:creationId xmlns:a16="http://schemas.microsoft.com/office/drawing/2014/main" xmlns="" id="{5ADE584B-ED14-4DBF-84E2-8AFDFC29C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0CDA5D04-36B9-4750-827E-D2FC3CF8484A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7">
            <a:extLst>
              <a:ext uri="{FF2B5EF4-FFF2-40B4-BE49-F238E27FC236}">
                <a16:creationId xmlns:a16="http://schemas.microsoft.com/office/drawing/2014/main" xmlns="" id="{AD828A59-7C5E-4E04-BB3C-5598187FF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suhi_h_0301_04_0809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xmlns="" id="{BF1AF415-B9F3-44EE-9FD9-FC1B2D292F21}"/>
              </a:ext>
            </a:extLst>
          </p:cNvPr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A2BAEBFC-8E1E-4AD1-9AB0-EED31B143855}"/>
              </a:ext>
            </a:extLst>
          </p:cNvPr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xmlns="" id="{D9EA7918-772C-44A4-B49F-A8E12E721DB4}"/>
              </a:ext>
            </a:extLst>
          </p:cNvPr>
          <p:cNvSpPr/>
          <p:nvPr/>
        </p:nvSpPr>
        <p:spPr>
          <a:xfrm>
            <a:off x="5647440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xmlns="" id="{682B6A76-2842-4F57-B844-B8B7FC2B4645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21">
            <a:extLst>
              <a:ext uri="{FF2B5EF4-FFF2-40B4-BE49-F238E27FC236}">
                <a16:creationId xmlns:a16="http://schemas.microsoft.com/office/drawing/2014/main" xmlns="" id="{FF4BC733-3A97-499C-89C6-AAA9E6E6D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6" name="Picture 6">
            <a:extLst>
              <a:ext uri="{FF2B5EF4-FFF2-40B4-BE49-F238E27FC236}">
                <a16:creationId xmlns:a16="http://schemas.microsoft.com/office/drawing/2014/main" xmlns="" id="{D6B9A08B-CC6C-48BA-9EC6-BCB2C474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12">
            <a:extLst>
              <a:ext uri="{FF2B5EF4-FFF2-40B4-BE49-F238E27FC236}">
                <a16:creationId xmlns:a16="http://schemas.microsoft.com/office/drawing/2014/main" xmlns="" id="{15C3FC41-02D5-4099-AE1B-DE9C308DE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8" name="그룹 107">
            <a:extLst>
              <a:ext uri="{FF2B5EF4-FFF2-40B4-BE49-F238E27FC236}">
                <a16:creationId xmlns:a16="http://schemas.microsoft.com/office/drawing/2014/main" xmlns="" id="{DFAA4163-3263-4AD8-B514-50957C22A454}"/>
              </a:ext>
            </a:extLst>
          </p:cNvPr>
          <p:cNvGrpSpPr/>
          <p:nvPr/>
        </p:nvGrpSpPr>
        <p:grpSpPr>
          <a:xfrm>
            <a:off x="3253601" y="2420888"/>
            <a:ext cx="800580" cy="556221"/>
            <a:chOff x="1772364" y="4175320"/>
            <a:chExt cx="800580" cy="556221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xmlns="" id="{AA5F4FF3-CC27-4275-A7EF-86CEC8E45DF9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kumimoji="1" lang="ko-KR" altLang="en-US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개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xmlns="" id="{0A4C4804-7B50-46EB-8E9C-2E140F677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3417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순서도: 대체 처리 40"/>
          <p:cNvSpPr/>
          <p:nvPr/>
        </p:nvSpPr>
        <p:spPr>
          <a:xfrm>
            <a:off x="5481430" y="123415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17912" y="1160748"/>
            <a:ext cx="368295" cy="56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4" name="순서도: 대체 처리 63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7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00" name="TextBox 43"/>
          <p:cNvSpPr txBox="1"/>
          <p:nvPr/>
        </p:nvSpPr>
        <p:spPr>
          <a:xfrm>
            <a:off x="716423" y="1649770"/>
            <a:ext cx="615983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사탕은 한 개에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초콜릿은 한 개에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값은 초콜릿 몇 개의 값과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같은지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04300" y="170175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59532" y="169217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">
            <a:extLst>
              <a:ext uri="{FF2B5EF4-FFF2-40B4-BE49-F238E27FC236}">
                <a16:creationId xmlns:a16="http://schemas.microsoft.com/office/drawing/2014/main" xmlns="" id="{C4A9371E-3CA4-4F29-9EDB-46DE201B9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7">
            <a:extLst>
              <a:ext uri="{FF2B5EF4-FFF2-40B4-BE49-F238E27FC236}">
                <a16:creationId xmlns:a16="http://schemas.microsoft.com/office/drawing/2014/main" xmlns="" id="{5ADE584B-ED14-4DBF-84E2-8AFDFC29C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0CDA5D04-36B9-4750-827E-D2FC3CF8484A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7">
            <a:extLst>
              <a:ext uri="{FF2B5EF4-FFF2-40B4-BE49-F238E27FC236}">
                <a16:creationId xmlns:a16="http://schemas.microsoft.com/office/drawing/2014/main" xmlns="" id="{AD828A59-7C5E-4E04-BB3C-5598187FF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suhi_h_0301_04_0809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Picture 6">
            <a:extLst>
              <a:ext uri="{FF2B5EF4-FFF2-40B4-BE49-F238E27FC236}">
                <a16:creationId xmlns:a16="http://schemas.microsoft.com/office/drawing/2014/main" xmlns="" id="{D6B9A08B-CC6C-48BA-9EC6-BCB2C474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12">
            <a:extLst>
              <a:ext uri="{FF2B5EF4-FFF2-40B4-BE49-F238E27FC236}">
                <a16:creationId xmlns:a16="http://schemas.microsoft.com/office/drawing/2014/main" xmlns="" id="{15C3FC41-02D5-4099-AE1B-DE9C308DE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8" name="그룹 107">
            <a:extLst>
              <a:ext uri="{FF2B5EF4-FFF2-40B4-BE49-F238E27FC236}">
                <a16:creationId xmlns:a16="http://schemas.microsoft.com/office/drawing/2014/main" xmlns="" id="{DFAA4163-3263-4AD8-B514-50957C22A454}"/>
              </a:ext>
            </a:extLst>
          </p:cNvPr>
          <p:cNvGrpSpPr/>
          <p:nvPr/>
        </p:nvGrpSpPr>
        <p:grpSpPr>
          <a:xfrm>
            <a:off x="3170499" y="3788306"/>
            <a:ext cx="800580" cy="556221"/>
            <a:chOff x="1772364" y="4175320"/>
            <a:chExt cx="800580" cy="556221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xmlns="" id="{AA5F4FF3-CC27-4275-A7EF-86CEC8E45DF9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xmlns="" id="{0A4C4804-7B50-46EB-8E9C-2E140F677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BC72FF14-7F76-4B2F-8E81-7DDC3D29CAD5}"/>
              </a:ext>
            </a:extLst>
          </p:cNvPr>
          <p:cNvSpPr/>
          <p:nvPr/>
        </p:nvSpPr>
        <p:spPr bwMode="auto">
          <a:xfrm>
            <a:off x="3729018" y="3942086"/>
            <a:ext cx="600198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3E43150B-907C-4C5A-8CDE-1A71519B62AA}"/>
              </a:ext>
            </a:extLst>
          </p:cNvPr>
          <p:cNvGrpSpPr/>
          <p:nvPr/>
        </p:nvGrpSpPr>
        <p:grpSpPr>
          <a:xfrm>
            <a:off x="164959" y="2456892"/>
            <a:ext cx="6667165" cy="2728058"/>
            <a:chOff x="179512" y="-2110350"/>
            <a:chExt cx="6667165" cy="7383640"/>
          </a:xfrm>
        </p:grpSpPr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xmlns="" id="{81767761-5675-4DDE-8F77-51AC0DA592F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20DCD08E-52F1-454B-AE30-1C085028C9E7}"/>
                </a:ext>
              </a:extLst>
            </p:cNvPr>
            <p:cNvSpPr/>
            <p:nvPr/>
          </p:nvSpPr>
          <p:spPr>
            <a:xfrm>
              <a:off x="179512" y="-1205964"/>
              <a:ext cx="6667165" cy="62911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xmlns="" id="{AC72F107-D20A-4428-B0CC-34C22B16E2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768" y="-2110350"/>
              <a:ext cx="1079183" cy="919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CECED77C-D52D-42A0-90EE-FE76FB6EB5BF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278E1B24-BA7B-4600-8471-09D8EEFC02FC}"/>
              </a:ext>
            </a:extLst>
          </p:cNvPr>
          <p:cNvSpPr txBox="1"/>
          <p:nvPr/>
        </p:nvSpPr>
        <p:spPr>
          <a:xfrm>
            <a:off x="242975" y="2816932"/>
            <a:ext cx="6408846" cy="2285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개에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 하는 사탕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값은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30×4=120(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개에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 하는 초콜릿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값은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60×2=120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값은 초콜릿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값과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7283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순서도: 대체 처리 44"/>
          <p:cNvSpPr/>
          <p:nvPr/>
        </p:nvSpPr>
        <p:spPr>
          <a:xfrm>
            <a:off x="5782406" y="124806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718026" y="1196752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8" name="순서도: 대체 처리 57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6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16" name="TextBox 43"/>
          <p:cNvSpPr txBox="1"/>
          <p:nvPr/>
        </p:nvSpPr>
        <p:spPr>
          <a:xfrm>
            <a:off x="716423" y="1664804"/>
            <a:ext cx="605182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수에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곱해야 할 것을 잘못하여 뺐더니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되었습니다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바르게 계산한 값을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404300" y="1716788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59532" y="1707206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xmlns="" id="{5BAEC0FC-1DBF-41C3-B4D4-A5E0E0FE2DAB}"/>
              </a:ext>
            </a:extLst>
          </p:cNvPr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DC44036B-83A2-4A2A-B83D-B4116A987F90}"/>
              </a:ext>
            </a:extLst>
          </p:cNvPr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xmlns="" id="{FFB52E33-336B-4172-9D59-B50C52A514B5}"/>
              </a:ext>
            </a:extLst>
          </p:cNvPr>
          <p:cNvSpPr/>
          <p:nvPr/>
        </p:nvSpPr>
        <p:spPr>
          <a:xfrm>
            <a:off x="5647440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941EDA16-8984-4B9A-9347-44A87795C3C5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21">
            <a:extLst>
              <a:ext uri="{FF2B5EF4-FFF2-40B4-BE49-F238E27FC236}">
                <a16:creationId xmlns:a16="http://schemas.microsoft.com/office/drawing/2014/main" xmlns="" id="{BDD8964D-2F72-4459-AC8F-673B58775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8" name="Picture 6">
            <a:extLst>
              <a:ext uri="{FF2B5EF4-FFF2-40B4-BE49-F238E27FC236}">
                <a16:creationId xmlns:a16="http://schemas.microsoft.com/office/drawing/2014/main" xmlns="" id="{2E99B630-AB9C-4591-8301-A76B46F8C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12">
            <a:extLst>
              <a:ext uri="{FF2B5EF4-FFF2-40B4-BE49-F238E27FC236}">
                <a16:creationId xmlns:a16="http://schemas.microsoft.com/office/drawing/2014/main" xmlns="" id="{1B4C3304-EB16-46EE-847B-32186F75C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7">
            <a:extLst>
              <a:ext uri="{FF2B5EF4-FFF2-40B4-BE49-F238E27FC236}">
                <a16:creationId xmlns:a16="http://schemas.microsoft.com/office/drawing/2014/main" xmlns="" id="{9378FC8C-CA65-4E9D-84F1-4A3BE1155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7">
            <a:extLst>
              <a:ext uri="{FF2B5EF4-FFF2-40B4-BE49-F238E27FC236}">
                <a16:creationId xmlns:a16="http://schemas.microsoft.com/office/drawing/2014/main" xmlns="" id="{6296BA1F-FA13-4EF8-8D31-173266C73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63445B67-5775-4A6D-9E53-1763EE81E6EB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7">
            <a:extLst>
              <a:ext uri="{FF2B5EF4-FFF2-40B4-BE49-F238E27FC236}">
                <a16:creationId xmlns:a16="http://schemas.microsoft.com/office/drawing/2014/main" xmlns="" id="{1E58357E-3690-43A8-BA9B-748804594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suhi_h_0301_04_0809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DFAA4163-3263-4AD8-B514-50957C22A454}"/>
              </a:ext>
            </a:extLst>
          </p:cNvPr>
          <p:cNvGrpSpPr/>
          <p:nvPr/>
        </p:nvGrpSpPr>
        <p:grpSpPr>
          <a:xfrm>
            <a:off x="3253601" y="2384884"/>
            <a:ext cx="800580" cy="556221"/>
            <a:chOff x="1772364" y="4175320"/>
            <a:chExt cx="800580" cy="55622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AA5F4FF3-CC27-4275-A7EF-86CEC8E45DF9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216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xmlns="" id="{0A4C4804-7B50-46EB-8E9C-2E140F677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6070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순서도: 대체 처리 44"/>
          <p:cNvSpPr/>
          <p:nvPr/>
        </p:nvSpPr>
        <p:spPr>
          <a:xfrm>
            <a:off x="5782406" y="124806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718026" y="1196752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8" name="순서도: 대체 처리 57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6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404300" y="1716788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59532" y="1707206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" name="Picture 6">
            <a:extLst>
              <a:ext uri="{FF2B5EF4-FFF2-40B4-BE49-F238E27FC236}">
                <a16:creationId xmlns:a16="http://schemas.microsoft.com/office/drawing/2014/main" xmlns="" id="{2E99B630-AB9C-4591-8301-A76B46F8C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12">
            <a:extLst>
              <a:ext uri="{FF2B5EF4-FFF2-40B4-BE49-F238E27FC236}">
                <a16:creationId xmlns:a16="http://schemas.microsoft.com/office/drawing/2014/main" xmlns="" id="{1B4C3304-EB16-46EE-847B-32186F75C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7ECDC5AC-A30A-437C-9D87-14FCB7026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>
            <a:extLst>
              <a:ext uri="{FF2B5EF4-FFF2-40B4-BE49-F238E27FC236}">
                <a16:creationId xmlns:a16="http://schemas.microsoft.com/office/drawing/2014/main" xmlns="" id="{A91BF89C-3C93-4103-B990-E3BB86770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15A9BA86-3A8C-4899-8CC1-5B700977EE8F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>
            <a:extLst>
              <a:ext uri="{FF2B5EF4-FFF2-40B4-BE49-F238E27FC236}">
                <a16:creationId xmlns:a16="http://schemas.microsoft.com/office/drawing/2014/main" xmlns="" id="{D42D3AFD-5613-4C7D-B04A-19F5092B4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suhi_h_0301_04_0809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xmlns="" id="{5263B947-4FB2-4F44-964C-C89EA86C2528}"/>
              </a:ext>
            </a:extLst>
          </p:cNvPr>
          <p:cNvSpPr txBox="1"/>
          <p:nvPr/>
        </p:nvSpPr>
        <p:spPr>
          <a:xfrm>
            <a:off x="716423" y="1664804"/>
            <a:ext cx="605182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수에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곱해야 할 것을 잘못하여 뺐더니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되었습니다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바르게 계산한 값을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FA57A429-0A42-4947-A443-052A10084215}"/>
              </a:ext>
            </a:extLst>
          </p:cNvPr>
          <p:cNvGrpSpPr/>
          <p:nvPr/>
        </p:nvGrpSpPr>
        <p:grpSpPr>
          <a:xfrm>
            <a:off x="164959" y="3593435"/>
            <a:ext cx="6667165" cy="1591515"/>
            <a:chOff x="179512" y="965767"/>
            <a:chExt cx="6667165" cy="4307523"/>
          </a:xfrm>
        </p:grpSpPr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xmlns="" id="{2BF90529-CF63-4442-822A-869591DBE379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BF3A9D90-27E9-4FE5-B092-DED3CB90579A}"/>
                </a:ext>
              </a:extLst>
            </p:cNvPr>
            <p:cNvSpPr/>
            <p:nvPr/>
          </p:nvSpPr>
          <p:spPr>
            <a:xfrm>
              <a:off x="179512" y="1861138"/>
              <a:ext cx="6667165" cy="322404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xmlns="" id="{9762CEAC-6AB4-4FCD-A683-EFAD442D24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768" y="965767"/>
              <a:ext cx="1079183" cy="919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1" name="TextBox 43">
            <a:extLst>
              <a:ext uri="{FF2B5EF4-FFF2-40B4-BE49-F238E27FC236}">
                <a16:creationId xmlns:a16="http://schemas.microsoft.com/office/drawing/2014/main" xmlns="" id="{FEC2F7FB-DEEB-4955-B574-877279FD5FAC}"/>
              </a:ext>
            </a:extLst>
          </p:cNvPr>
          <p:cNvSpPr txBox="1"/>
          <p:nvPr/>
        </p:nvSpPr>
        <p:spPr>
          <a:xfrm>
            <a:off x="251520" y="4077072"/>
            <a:ext cx="6408846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수를       라고 하면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4=50,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=50+4,       =54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바르게 계산한 값은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54×4=216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530ED125-685B-4B5A-B6FB-B30731B737C2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598" y="4203507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4" y="421356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556" y="422108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198" y="421356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DFAA4163-3263-4AD8-B514-50957C22A454}"/>
              </a:ext>
            </a:extLst>
          </p:cNvPr>
          <p:cNvGrpSpPr/>
          <p:nvPr/>
        </p:nvGrpSpPr>
        <p:grpSpPr>
          <a:xfrm>
            <a:off x="3253601" y="3232085"/>
            <a:ext cx="800580" cy="556221"/>
            <a:chOff x="1772364" y="4175320"/>
            <a:chExt cx="800580" cy="55622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AA5F4FF3-CC27-4275-A7EF-86CEC8E45DF9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216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xmlns="" id="{0A4C4804-7B50-46EB-8E9C-2E140F677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26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한대희 3-1 지도서\app\resource\contents_sub\lesson04\ops\4\images\4_6\4_6_12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20" y="2204864"/>
            <a:ext cx="4967848" cy="24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모서리가 둥근 직사각형 26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친구가 공통으로 설명하는 두 자리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9" name="타원 28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6085392" y="122841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021012" y="117710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순서도: 대체 처리 62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9" name="순서도: 대체 처리 98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01" name="순서도: 대체 처리 100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79" name="TextBox 7">
            <a:extLst>
              <a:ext uri="{FF2B5EF4-FFF2-40B4-BE49-F238E27FC236}">
                <a16:creationId xmlns:a16="http://schemas.microsoft.com/office/drawing/2014/main" xmlns="" id="{82FB8408-D1F1-4A1E-94A7-53E861FDB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">
            <a:extLst>
              <a:ext uri="{FF2B5EF4-FFF2-40B4-BE49-F238E27FC236}">
                <a16:creationId xmlns:a16="http://schemas.microsoft.com/office/drawing/2014/main" xmlns="" id="{765A6D11-724C-44D7-9B1F-5F6889A5B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A7AB3DB3-B2EA-4168-A9B1-E698CC8C3548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7">
            <a:extLst>
              <a:ext uri="{FF2B5EF4-FFF2-40B4-BE49-F238E27FC236}">
                <a16:creationId xmlns:a16="http://schemas.microsoft.com/office/drawing/2014/main" xmlns="" id="{B8F535AC-8D73-45CD-BB87-6803522F1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suhi_h_0301_04_0809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말풍선: 모서리가 둥근 사각형 119">
            <a:extLst>
              <a:ext uri="{FF2B5EF4-FFF2-40B4-BE49-F238E27FC236}">
                <a16:creationId xmlns:a16="http://schemas.microsoft.com/office/drawing/2014/main" xmlns="" id="{264E484E-FCB2-4803-B2AC-4BECDA295CAA}"/>
              </a:ext>
            </a:extLst>
          </p:cNvPr>
          <p:cNvSpPr/>
          <p:nvPr/>
        </p:nvSpPr>
        <p:spPr>
          <a:xfrm>
            <a:off x="1310034" y="2454808"/>
            <a:ext cx="1677790" cy="722164"/>
          </a:xfrm>
          <a:prstGeom prst="wedgeRoundRectCallout">
            <a:avLst>
              <a:gd name="adj1" fmla="val 20038"/>
              <a:gd name="adj2" fmla="val 57885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십의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자리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숫자는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말풍선: 모서리가 둥근 사각형 120">
            <a:extLst>
              <a:ext uri="{FF2B5EF4-FFF2-40B4-BE49-F238E27FC236}">
                <a16:creationId xmlns:a16="http://schemas.microsoft.com/office/drawing/2014/main" xmlns="" id="{2186738E-B1FD-421E-9037-B311FD2D3A82}"/>
              </a:ext>
            </a:extLst>
          </p:cNvPr>
          <p:cNvSpPr/>
          <p:nvPr/>
        </p:nvSpPr>
        <p:spPr>
          <a:xfrm>
            <a:off x="3822843" y="2384884"/>
            <a:ext cx="2045301" cy="722164"/>
          </a:xfrm>
          <a:prstGeom prst="wedgeRoundRectCallout">
            <a:avLst>
              <a:gd name="adj1" fmla="val 1810"/>
              <a:gd name="adj2" fmla="val 86682"/>
              <a:gd name="adj3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수에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곱하면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658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돼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99368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4_6_8_01.sgv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타원 52"/>
          <p:cNvSpPr/>
          <p:nvPr/>
        </p:nvSpPr>
        <p:spPr>
          <a:xfrm>
            <a:off x="1161765" y="23724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번호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8C592046-A35C-40FA-A581-A60FB9602B0B}"/>
              </a:ext>
            </a:extLst>
          </p:cNvPr>
          <p:cNvGrpSpPr/>
          <p:nvPr/>
        </p:nvGrpSpPr>
        <p:grpSpPr>
          <a:xfrm>
            <a:off x="3275856" y="4492959"/>
            <a:ext cx="800580" cy="556221"/>
            <a:chOff x="1772364" y="4175320"/>
            <a:chExt cx="800580" cy="556221"/>
          </a:xfrm>
        </p:grpSpPr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F7E59C68-C922-4F10-8890-37EA8147E459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="" xmlns:a16="http://schemas.microsoft.com/office/drawing/2014/main" id="{B91DBFC2-9657-402F-81AA-9E36F73FF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58" name="Picture 6">
            <a:extLst>
              <a:ext uri="{FF2B5EF4-FFF2-40B4-BE49-F238E27FC236}">
                <a16:creationId xmlns="" xmlns:a16="http://schemas.microsoft.com/office/drawing/2014/main" id="{B58A501D-1406-43F2-8AD7-C529EB0F9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2">
            <a:extLst>
              <a:ext uri="{FF2B5EF4-FFF2-40B4-BE49-F238E27FC236}">
                <a16:creationId xmlns="" xmlns:a16="http://schemas.microsoft.com/office/drawing/2014/main" id="{14BBB5C3-BA97-4228-B846-EE753BCF4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A3EF2B6D-C98E-4413-98FB-48096ADBAB42}"/>
              </a:ext>
            </a:extLst>
          </p:cNvPr>
          <p:cNvSpPr/>
          <p:nvPr/>
        </p:nvSpPr>
        <p:spPr>
          <a:xfrm>
            <a:off x="4785323" y="50671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="" xmlns:a16="http://schemas.microsoft.com/office/drawing/2014/main" id="{9A693E71-0112-4F8A-A16C-ACEE095F8598}"/>
              </a:ext>
            </a:extLst>
          </p:cNvPr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014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2" descr="D:\한대희 3-1 지도서\app\resource\contents_sub\lesson04\ops\4\images\4_6\4_6_12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20" y="2204864"/>
            <a:ext cx="4967848" cy="24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말풍선: 모서리가 둥근 사각형 119">
            <a:extLst>
              <a:ext uri="{FF2B5EF4-FFF2-40B4-BE49-F238E27FC236}">
                <a16:creationId xmlns:a16="http://schemas.microsoft.com/office/drawing/2014/main" xmlns="" id="{264E484E-FCB2-4803-B2AC-4BECDA295CAA}"/>
              </a:ext>
            </a:extLst>
          </p:cNvPr>
          <p:cNvSpPr/>
          <p:nvPr/>
        </p:nvSpPr>
        <p:spPr>
          <a:xfrm>
            <a:off x="1310034" y="2454808"/>
            <a:ext cx="1677790" cy="722164"/>
          </a:xfrm>
          <a:prstGeom prst="wedgeRoundRectCallout">
            <a:avLst>
              <a:gd name="adj1" fmla="val 20038"/>
              <a:gd name="adj2" fmla="val 57885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십의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자리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숫자는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말풍선: 모서리가 둥근 사각형 120">
            <a:extLst>
              <a:ext uri="{FF2B5EF4-FFF2-40B4-BE49-F238E27FC236}">
                <a16:creationId xmlns:a16="http://schemas.microsoft.com/office/drawing/2014/main" xmlns="" id="{2186738E-B1FD-421E-9037-B311FD2D3A82}"/>
              </a:ext>
            </a:extLst>
          </p:cNvPr>
          <p:cNvSpPr/>
          <p:nvPr/>
        </p:nvSpPr>
        <p:spPr>
          <a:xfrm>
            <a:off x="3822843" y="2384884"/>
            <a:ext cx="2045301" cy="722164"/>
          </a:xfrm>
          <a:prstGeom prst="wedgeRoundRectCallout">
            <a:avLst>
              <a:gd name="adj1" fmla="val 1810"/>
              <a:gd name="adj2" fmla="val 86682"/>
              <a:gd name="adj3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수에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곱하면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658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돼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친구가 공통으로 설명하는 두 자리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6085392" y="122841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021012" y="117710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순서도: 대체 처리 62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9" name="순서도: 대체 처리 98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01" name="순서도: 대체 처리 100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79" name="TextBox 7">
            <a:extLst>
              <a:ext uri="{FF2B5EF4-FFF2-40B4-BE49-F238E27FC236}">
                <a16:creationId xmlns:a16="http://schemas.microsoft.com/office/drawing/2014/main" xmlns="" id="{82FB8408-D1F1-4A1E-94A7-53E861FDB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">
            <a:extLst>
              <a:ext uri="{FF2B5EF4-FFF2-40B4-BE49-F238E27FC236}">
                <a16:creationId xmlns:a16="http://schemas.microsoft.com/office/drawing/2014/main" xmlns="" id="{765A6D11-724C-44D7-9B1F-5F6889A5B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A7AB3DB3-B2EA-4168-A9B1-E698CC8C3548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7">
            <a:extLst>
              <a:ext uri="{FF2B5EF4-FFF2-40B4-BE49-F238E27FC236}">
                <a16:creationId xmlns:a16="http://schemas.microsoft.com/office/drawing/2014/main" xmlns="" id="{B8F535AC-8D73-45CD-BB87-6803522F1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suhi_h_0301_04_0809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7">
            <a:extLst>
              <a:ext uri="{FF2B5EF4-FFF2-40B4-BE49-F238E27FC236}">
                <a16:creationId xmlns:a16="http://schemas.microsoft.com/office/drawing/2014/main" xmlns="" id="{F979340C-C4C7-429A-9F31-27C2CFA60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834" y="3776128"/>
            <a:ext cx="1171026" cy="11710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Picture 13">
            <a:extLst>
              <a:ext uri="{FF2B5EF4-FFF2-40B4-BE49-F238E27FC236}">
                <a16:creationId xmlns:a16="http://schemas.microsoft.com/office/drawing/2014/main" xmlns="" id="{BF00B6AB-F601-45AB-A174-A1AB3BB3E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034" y="3785596"/>
            <a:ext cx="1171026" cy="11710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7" name="그룹 116">
            <a:extLst>
              <a:ext uri="{FF2B5EF4-FFF2-40B4-BE49-F238E27FC236}">
                <a16:creationId xmlns:a16="http://schemas.microsoft.com/office/drawing/2014/main" xmlns="" id="{380B3C8C-5943-45C4-A607-4167C4F7205A}"/>
              </a:ext>
            </a:extLst>
          </p:cNvPr>
          <p:cNvGrpSpPr/>
          <p:nvPr/>
        </p:nvGrpSpPr>
        <p:grpSpPr>
          <a:xfrm>
            <a:off x="3224461" y="4612378"/>
            <a:ext cx="800580" cy="556221"/>
            <a:chOff x="1772364" y="4175320"/>
            <a:chExt cx="800580" cy="556221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xmlns="" id="{438473DD-79EC-40C1-8E6D-D9AECCCDEA18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xmlns="" id="{0E1DC332-7C51-41B0-A159-4FD04A1C9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6B7FC9A3-429D-4C29-802D-6399A3EFEB8C}"/>
              </a:ext>
            </a:extLst>
          </p:cNvPr>
          <p:cNvGrpSpPr/>
          <p:nvPr/>
        </p:nvGrpSpPr>
        <p:grpSpPr>
          <a:xfrm>
            <a:off x="164959" y="3067655"/>
            <a:ext cx="6667165" cy="2117295"/>
            <a:chOff x="179512" y="-457286"/>
            <a:chExt cx="6667165" cy="5730576"/>
          </a:xfrm>
        </p:grpSpPr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xmlns="" id="{CEC09651-85D7-42A4-A7D5-979BF9CE057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1011FC51-4A2F-45DC-9342-4F7C79710B4D}"/>
                </a:ext>
              </a:extLst>
            </p:cNvPr>
            <p:cNvSpPr/>
            <p:nvPr/>
          </p:nvSpPr>
          <p:spPr>
            <a:xfrm>
              <a:off x="179512" y="461917"/>
              <a:ext cx="6667165" cy="46232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xmlns="" id="{06EF1FB3-4C6D-4058-9CB6-7E222B5FA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768" y="-457286"/>
              <a:ext cx="1079183" cy="919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9F0ABFE-E6FA-4184-B670-957249782006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xmlns="" id="{16AA6743-F860-4758-997F-422E447E06DF}"/>
              </a:ext>
            </a:extLst>
          </p:cNvPr>
          <p:cNvSpPr txBox="1"/>
          <p:nvPr/>
        </p:nvSpPr>
        <p:spPr>
          <a:xfrm>
            <a:off x="242975" y="3569094"/>
            <a:ext cx="6408846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십의 자리 숫자가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두 자리 수를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라고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×7=658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일의 자리 숫자가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친구가 공통으로 설명하는 두 자리 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034" y="369603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4218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910" y="414218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082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덧셈을 곱셈식으로 나타내고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892006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881713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suhi_h_0301_04_0809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90" name="Picture 12">
            <a:extLst>
              <a:ext uri="{FF2B5EF4-FFF2-40B4-BE49-F238E27FC236}">
                <a16:creationId xmlns:a16="http://schemas.microsoft.com/office/drawing/2014/main" xmlns="" id="{68C0A42F-A18F-48C7-BA7B-599C71421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733" y="162880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F3460D30-BF88-42A2-88E0-6A2AD58E15FD}"/>
              </a:ext>
            </a:extLst>
          </p:cNvPr>
          <p:cNvSpPr/>
          <p:nvPr/>
        </p:nvSpPr>
        <p:spPr>
          <a:xfrm>
            <a:off x="1907704" y="2564904"/>
            <a:ext cx="3330992" cy="72460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10+10+10+10+10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2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611" y="3676485"/>
            <a:ext cx="262407" cy="234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직사각형 54"/>
          <p:cNvSpPr/>
          <p:nvPr/>
        </p:nvSpPr>
        <p:spPr bwMode="auto">
          <a:xfrm>
            <a:off x="2547643" y="3587026"/>
            <a:ext cx="638659" cy="3847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3132795" y="3429000"/>
            <a:ext cx="840546" cy="537565"/>
            <a:chOff x="6012160" y="1660849"/>
            <a:chExt cx="840546" cy="537565"/>
          </a:xfrm>
        </p:grpSpPr>
        <p:sp>
          <p:nvSpPr>
            <p:cNvPr id="77" name="직사각형 76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8" name="그림 7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3" name="직사각형 82"/>
          <p:cNvSpPr/>
          <p:nvPr/>
        </p:nvSpPr>
        <p:spPr>
          <a:xfrm>
            <a:off x="3775631" y="3581822"/>
            <a:ext cx="356188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4091494" y="3436464"/>
            <a:ext cx="840546" cy="537565"/>
            <a:chOff x="6012160" y="1660849"/>
            <a:chExt cx="840546" cy="537565"/>
          </a:xfrm>
        </p:grpSpPr>
        <p:sp>
          <p:nvSpPr>
            <p:cNvPr id="85" name="직사각형 84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덧셈을 곱셈식으로 나타내고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892006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881713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suhi_h_0301_04_0809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90" name="Picture 12">
            <a:extLst>
              <a:ext uri="{FF2B5EF4-FFF2-40B4-BE49-F238E27FC236}">
                <a16:creationId xmlns:a16="http://schemas.microsoft.com/office/drawing/2014/main" xmlns="" id="{68C0A42F-A18F-48C7-BA7B-599C71421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733" y="162880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7637DD02-8F6E-4A35-917A-D896F2D63382}"/>
              </a:ext>
            </a:extLst>
          </p:cNvPr>
          <p:cNvGrpSpPr/>
          <p:nvPr/>
        </p:nvGrpSpPr>
        <p:grpSpPr>
          <a:xfrm>
            <a:off x="164959" y="4027270"/>
            <a:ext cx="6667165" cy="1157680"/>
            <a:chOff x="179512" y="2139967"/>
            <a:chExt cx="6667165" cy="3133323"/>
          </a:xfrm>
        </p:grpSpPr>
        <p:sp>
          <p:nvSpPr>
            <p:cNvPr id="55" name="직각 삼각형 54">
              <a:extLst>
                <a:ext uri="{FF2B5EF4-FFF2-40B4-BE49-F238E27FC236}">
                  <a16:creationId xmlns:a16="http://schemas.microsoft.com/office/drawing/2014/main" xmlns="" id="{6A3F65D9-7CC5-4195-AC09-ADB092205D5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21BCCDBF-3495-4DBC-9200-6C307C3F6E34}"/>
                </a:ext>
              </a:extLst>
            </p:cNvPr>
            <p:cNvSpPr/>
            <p:nvPr/>
          </p:nvSpPr>
          <p:spPr>
            <a:xfrm>
              <a:off x="179512" y="2976531"/>
              <a:ext cx="6667165" cy="210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7" name="Picture 2">
              <a:extLst>
                <a:ext uri="{FF2B5EF4-FFF2-40B4-BE49-F238E27FC236}">
                  <a16:creationId xmlns:a16="http://schemas.microsoft.com/office/drawing/2014/main" xmlns="" id="{8F7A5397-04D8-40DF-96F7-29351C8126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139967"/>
              <a:ext cx="981075" cy="835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8" name="TextBox 43">
            <a:extLst>
              <a:ext uri="{FF2B5EF4-FFF2-40B4-BE49-F238E27FC236}">
                <a16:creationId xmlns:a16="http://schemas.microsoft.com/office/drawing/2014/main" xmlns="" id="{5A406A66-EB30-485C-B725-2501A4196A97}"/>
              </a:ext>
            </a:extLst>
          </p:cNvPr>
          <p:cNvSpPr txBox="1"/>
          <p:nvPr/>
        </p:nvSpPr>
        <p:spPr>
          <a:xfrm>
            <a:off x="291744" y="4533542"/>
            <a:ext cx="62648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 더한 것이므로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나타내면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10×5=50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189E7A1-57B5-483D-A08A-9586C936E325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사각형: 둥근 모서리 2">
            <a:extLst>
              <a:ext uri="{FF2B5EF4-FFF2-40B4-BE49-F238E27FC236}">
                <a16:creationId xmlns:a16="http://schemas.microsoft.com/office/drawing/2014/main" xmlns="" id="{F3460D30-BF88-42A2-88E0-6A2AD58E15FD}"/>
              </a:ext>
            </a:extLst>
          </p:cNvPr>
          <p:cNvSpPr/>
          <p:nvPr/>
        </p:nvSpPr>
        <p:spPr>
          <a:xfrm>
            <a:off x="1907704" y="2564904"/>
            <a:ext cx="3330992" cy="72460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10+10+10+10+10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2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611" y="3676485"/>
            <a:ext cx="262407" cy="234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직사각형 87"/>
          <p:cNvSpPr/>
          <p:nvPr/>
        </p:nvSpPr>
        <p:spPr bwMode="auto">
          <a:xfrm>
            <a:off x="2547643" y="3587026"/>
            <a:ext cx="638659" cy="3847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3132795" y="3429000"/>
            <a:ext cx="840546" cy="537565"/>
            <a:chOff x="6012160" y="1660849"/>
            <a:chExt cx="840546" cy="537565"/>
          </a:xfrm>
        </p:grpSpPr>
        <p:sp>
          <p:nvSpPr>
            <p:cNvPr id="92" name="직사각형 91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4" name="그림 9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04" name="직사각형 103"/>
          <p:cNvSpPr/>
          <p:nvPr/>
        </p:nvSpPr>
        <p:spPr>
          <a:xfrm>
            <a:off x="3775631" y="3581822"/>
            <a:ext cx="356188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4091494" y="3436464"/>
            <a:ext cx="840546" cy="537565"/>
            <a:chOff x="6012160" y="1660849"/>
            <a:chExt cx="840546" cy="537565"/>
          </a:xfrm>
        </p:grpSpPr>
        <p:sp>
          <p:nvSpPr>
            <p:cNvPr id="107" name="직사각형 106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8" name="그림 10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922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3"/>
          <p:cNvSpPr txBox="1"/>
          <p:nvPr/>
        </p:nvSpPr>
        <p:spPr>
          <a:xfrm>
            <a:off x="716423" y="1617994"/>
            <a:ext cx="612382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수와 가장 작은 수의 곱을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887633" y="124813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순서도: 대체 처리 85"/>
          <p:cNvSpPr/>
          <p:nvPr/>
        </p:nvSpPr>
        <p:spPr>
          <a:xfrm>
            <a:off x="3178529" y="124539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879812" y="122226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317070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0" name="순서도: 대체 처리 79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aphicFrame>
        <p:nvGraphicFramePr>
          <p:cNvPr id="10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15" name="순서도: 대체 처리 114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09901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7">
            <a:extLst>
              <a:ext uri="{FF2B5EF4-FFF2-40B4-BE49-F238E27FC236}">
                <a16:creationId xmlns:a16="http://schemas.microsoft.com/office/drawing/2014/main" xmlns="" id="{AFD79EB0-CD65-448D-B085-FEF6B752D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7">
            <a:extLst>
              <a:ext uri="{FF2B5EF4-FFF2-40B4-BE49-F238E27FC236}">
                <a16:creationId xmlns:a16="http://schemas.microsoft.com/office/drawing/2014/main" xmlns="" id="{B85BE491-C244-4C47-A735-CEE37477F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68E5DE48-EABE-4354-9E17-B7DE1EB6EB0D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">
            <a:extLst>
              <a:ext uri="{FF2B5EF4-FFF2-40B4-BE49-F238E27FC236}">
                <a16:creationId xmlns:a16="http://schemas.microsoft.com/office/drawing/2014/main" xmlns="" id="{7FEDF1E0-7144-43A1-ABF6-30F7F34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suhi_h_0301_04_0809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A810CD3-7CA8-49AD-8CAC-065B36625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194" y="2636912"/>
            <a:ext cx="6510062" cy="12909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66A8564-ACAD-4619-B4BA-7FBBEF040DA9}"/>
              </a:ext>
            </a:extLst>
          </p:cNvPr>
          <p:cNvSpPr txBox="1"/>
          <p:nvPr/>
        </p:nvSpPr>
        <p:spPr>
          <a:xfrm>
            <a:off x="863600" y="3176972"/>
            <a:ext cx="61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8A3A0EBA-7AE6-44AA-858D-5411F60C995E}"/>
              </a:ext>
            </a:extLst>
          </p:cNvPr>
          <p:cNvSpPr txBox="1"/>
          <p:nvPr/>
        </p:nvSpPr>
        <p:spPr>
          <a:xfrm>
            <a:off x="2492656" y="3176972"/>
            <a:ext cx="61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1C1E5A03-E0D1-4B2B-9644-07642A50E87B}"/>
              </a:ext>
            </a:extLst>
          </p:cNvPr>
          <p:cNvSpPr txBox="1"/>
          <p:nvPr/>
        </p:nvSpPr>
        <p:spPr>
          <a:xfrm>
            <a:off x="4128770" y="3176972"/>
            <a:ext cx="61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4D2967AA-610A-4A34-9BB2-3A0635649EC0}"/>
              </a:ext>
            </a:extLst>
          </p:cNvPr>
          <p:cNvSpPr txBox="1"/>
          <p:nvPr/>
        </p:nvSpPr>
        <p:spPr>
          <a:xfrm>
            <a:off x="5741673" y="3168032"/>
            <a:ext cx="626872" cy="378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xmlns="" id="{5DCB3E89-9FD4-4885-BCD5-80CDD6CEE822}"/>
              </a:ext>
            </a:extLst>
          </p:cNvPr>
          <p:cNvGrpSpPr/>
          <p:nvPr/>
        </p:nvGrpSpPr>
        <p:grpSpPr>
          <a:xfrm>
            <a:off x="3145240" y="4026412"/>
            <a:ext cx="802871" cy="556221"/>
            <a:chOff x="1772364" y="4175320"/>
            <a:chExt cx="802871" cy="556221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414C87BB-E61F-4F4C-8630-9A240FB205AD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39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xmlns="" id="{3ECFC537-5978-4478-95AD-6D5E6088D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BC35A4FC-B0D2-40CA-8397-4A9BA7A2FE30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xmlns="" id="{404A3A4A-CE18-4D01-954D-B0F32A908F2B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AE941DC8-8089-4EBD-9F1E-3323866F5873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xmlns="" id="{9BBE297C-34CB-4A7D-BAD4-57E888A6497E}"/>
              </a:ext>
            </a:extLst>
          </p:cNvPr>
          <p:cNvSpPr/>
          <p:nvPr/>
        </p:nvSpPr>
        <p:spPr>
          <a:xfrm>
            <a:off x="366194" y="26173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4875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4_6_2_01.sgv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5DCB3E89-9FD4-4885-BCD5-80CDD6CEE822}"/>
              </a:ext>
            </a:extLst>
          </p:cNvPr>
          <p:cNvGrpSpPr/>
          <p:nvPr/>
        </p:nvGrpSpPr>
        <p:grpSpPr>
          <a:xfrm>
            <a:off x="3145240" y="4026412"/>
            <a:ext cx="802871" cy="556221"/>
            <a:chOff x="1772364" y="4175320"/>
            <a:chExt cx="802871" cy="556221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414C87BB-E61F-4F4C-8630-9A240FB205AD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39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xmlns="" id="{3ECFC537-5978-4478-95AD-6D5E6088D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43" name="TextBox 43"/>
          <p:cNvSpPr txBox="1"/>
          <p:nvPr/>
        </p:nvSpPr>
        <p:spPr>
          <a:xfrm>
            <a:off x="716423" y="1617994"/>
            <a:ext cx="612382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수와 가장 작은 수의 곱을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887633" y="124813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순서도: 대체 처리 85"/>
          <p:cNvSpPr/>
          <p:nvPr/>
        </p:nvSpPr>
        <p:spPr>
          <a:xfrm>
            <a:off x="3178529" y="124539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879812" y="122226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317070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0" name="순서도: 대체 처리 79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aphicFrame>
        <p:nvGraphicFramePr>
          <p:cNvPr id="10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15" name="순서도: 대체 처리 114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09901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7">
            <a:extLst>
              <a:ext uri="{FF2B5EF4-FFF2-40B4-BE49-F238E27FC236}">
                <a16:creationId xmlns:a16="http://schemas.microsoft.com/office/drawing/2014/main" xmlns="" id="{AFD79EB0-CD65-448D-B085-FEF6B752D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7">
            <a:extLst>
              <a:ext uri="{FF2B5EF4-FFF2-40B4-BE49-F238E27FC236}">
                <a16:creationId xmlns:a16="http://schemas.microsoft.com/office/drawing/2014/main" xmlns="" id="{B85BE491-C244-4C47-A735-CEE37477F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68E5DE48-EABE-4354-9E17-B7DE1EB6EB0D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">
            <a:extLst>
              <a:ext uri="{FF2B5EF4-FFF2-40B4-BE49-F238E27FC236}">
                <a16:creationId xmlns:a16="http://schemas.microsoft.com/office/drawing/2014/main" xmlns="" id="{7FEDF1E0-7144-43A1-ABF6-30F7F34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suhi_h_0301_04_0809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A810CD3-7CA8-49AD-8CAC-065B36625F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194" y="2636912"/>
            <a:ext cx="6510062" cy="12909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66A8564-ACAD-4619-B4BA-7FBBEF040DA9}"/>
              </a:ext>
            </a:extLst>
          </p:cNvPr>
          <p:cNvSpPr txBox="1"/>
          <p:nvPr/>
        </p:nvSpPr>
        <p:spPr>
          <a:xfrm>
            <a:off x="863600" y="3176972"/>
            <a:ext cx="61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8A3A0EBA-7AE6-44AA-858D-5411F60C995E}"/>
              </a:ext>
            </a:extLst>
          </p:cNvPr>
          <p:cNvSpPr txBox="1"/>
          <p:nvPr/>
        </p:nvSpPr>
        <p:spPr>
          <a:xfrm>
            <a:off x="2492656" y="3176972"/>
            <a:ext cx="61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1C1E5A03-E0D1-4B2B-9644-07642A50E87B}"/>
              </a:ext>
            </a:extLst>
          </p:cNvPr>
          <p:cNvSpPr txBox="1"/>
          <p:nvPr/>
        </p:nvSpPr>
        <p:spPr>
          <a:xfrm>
            <a:off x="4128770" y="3176972"/>
            <a:ext cx="61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4D2967AA-610A-4A34-9BB2-3A0635649EC0}"/>
              </a:ext>
            </a:extLst>
          </p:cNvPr>
          <p:cNvSpPr txBox="1"/>
          <p:nvPr/>
        </p:nvSpPr>
        <p:spPr>
          <a:xfrm>
            <a:off x="5741673" y="3168032"/>
            <a:ext cx="626872" cy="378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1E6E7E39-986D-4F35-A1FD-E2CA037D2000}"/>
              </a:ext>
            </a:extLst>
          </p:cNvPr>
          <p:cNvGrpSpPr/>
          <p:nvPr/>
        </p:nvGrpSpPr>
        <p:grpSpPr>
          <a:xfrm>
            <a:off x="164959" y="4027270"/>
            <a:ext cx="6667165" cy="1157680"/>
            <a:chOff x="179512" y="2139967"/>
            <a:chExt cx="6667165" cy="3133323"/>
          </a:xfrm>
        </p:grpSpPr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xmlns="" id="{809A3FE1-1FF9-439E-A319-012DC0CF318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5466EB9D-CD3A-4327-BF9A-CCB8C907679F}"/>
                </a:ext>
              </a:extLst>
            </p:cNvPr>
            <p:cNvSpPr/>
            <p:nvPr/>
          </p:nvSpPr>
          <p:spPr>
            <a:xfrm>
              <a:off x="179512" y="2976531"/>
              <a:ext cx="6667165" cy="210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3" name="Picture 2">
              <a:extLst>
                <a:ext uri="{FF2B5EF4-FFF2-40B4-BE49-F238E27FC236}">
                  <a16:creationId xmlns:a16="http://schemas.microsoft.com/office/drawing/2014/main" xmlns="" id="{08F12EC8-6961-487D-A56F-99851F9FE5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139967"/>
              <a:ext cx="981075" cy="835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4" name="TextBox 43">
            <a:extLst>
              <a:ext uri="{FF2B5EF4-FFF2-40B4-BE49-F238E27FC236}">
                <a16:creationId xmlns:a16="http://schemas.microsoft.com/office/drawing/2014/main" xmlns="" id="{0A4B763B-F9EC-49C9-BFE6-754A6AD156F2}"/>
              </a:ext>
            </a:extLst>
          </p:cNvPr>
          <p:cNvSpPr txBox="1"/>
          <p:nvPr/>
        </p:nvSpPr>
        <p:spPr>
          <a:xfrm>
            <a:off x="164959" y="4404917"/>
            <a:ext cx="656741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 가장 작은 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13×3=39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6116F733-CE22-41C0-9476-8416288820C9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4702228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49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순서도: 대체 처리 80"/>
          <p:cNvSpPr/>
          <p:nvPr/>
        </p:nvSpPr>
        <p:spPr>
          <a:xfrm>
            <a:off x="3466169" y="124874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455876" y="1196752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9" name="순서도: 대체 처리 88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3" name="순서도: 대체 처리 102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7" name="순서도: 대체 처리 106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15" name="순서도: 대체 처리 114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6" name="순서도: 대체 처리 125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8" name="순서도: 대체 처리 12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30" name="순서도: 대체 처리 12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1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64804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TextBox 43"/>
          <p:cNvSpPr txBox="1"/>
          <p:nvPr/>
        </p:nvSpPr>
        <p:spPr>
          <a:xfrm>
            <a:off x="716423" y="1668241"/>
            <a:ext cx="619583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더 작은 것을 찾아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961A8772-AD01-484C-ADE5-0C6AA7BE8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xmlns="" id="{E109FDE3-4D24-4FCB-A0DA-0D682B51F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BDE0E25B-47E2-459C-9C98-78ADE359782B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7">
            <a:extLst>
              <a:ext uri="{FF2B5EF4-FFF2-40B4-BE49-F238E27FC236}">
                <a16:creationId xmlns:a16="http://schemas.microsoft.com/office/drawing/2014/main" xmlns="" id="{BB2AD725-C19A-4117-A48E-3B796A523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suhi_h_0301_04_0809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53D8D2C4-E1FA-480E-B581-461BDADABB69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새로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O, 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8" name="Picture 6">
            <a:extLst>
              <a:ext uri="{FF2B5EF4-FFF2-40B4-BE49-F238E27FC236}">
                <a16:creationId xmlns:a16="http://schemas.microsoft.com/office/drawing/2014/main" xmlns="" id="{0DDFB28A-3F4F-43AE-8079-71C0DA6E7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A54CE0D2-660E-4F59-9952-569EAE4BEE12}"/>
              </a:ext>
            </a:extLst>
          </p:cNvPr>
          <p:cNvSpPr/>
          <p:nvPr/>
        </p:nvSpPr>
        <p:spPr>
          <a:xfrm>
            <a:off x="566544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Picture 12">
            <a:extLst>
              <a:ext uri="{FF2B5EF4-FFF2-40B4-BE49-F238E27FC236}">
                <a16:creationId xmlns:a16="http://schemas.microsoft.com/office/drawing/2014/main" xmlns="" id="{2806AF6B-936D-4AF5-90AA-2805F4A01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타원 119">
            <a:extLst>
              <a:ext uri="{FF2B5EF4-FFF2-40B4-BE49-F238E27FC236}">
                <a16:creationId xmlns:a16="http://schemas.microsoft.com/office/drawing/2014/main" xmlns="" id="{DAF25D0A-9191-4E98-895B-0ED0006011F0}"/>
              </a:ext>
            </a:extLst>
          </p:cNvPr>
          <p:cNvSpPr/>
          <p:nvPr/>
        </p:nvSpPr>
        <p:spPr>
          <a:xfrm>
            <a:off x="4624849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12381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4_6_3_01.sgv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53" name="그룹 52"/>
          <p:cNvGrpSpPr/>
          <p:nvPr/>
        </p:nvGrpSpPr>
        <p:grpSpPr>
          <a:xfrm>
            <a:off x="1340730" y="2808780"/>
            <a:ext cx="4455406" cy="1376304"/>
            <a:chOff x="863600" y="3334454"/>
            <a:chExt cx="4455406" cy="1376304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3600" y="3334454"/>
              <a:ext cx="4455406" cy="1376304"/>
            </a:xfrm>
            <a:prstGeom prst="rect">
              <a:avLst/>
            </a:prstGeom>
          </p:spPr>
        </p:pic>
        <p:sp>
          <p:nvSpPr>
            <p:cNvPr id="55" name="직사각형 54"/>
            <p:cNvSpPr/>
            <p:nvPr/>
          </p:nvSpPr>
          <p:spPr>
            <a:xfrm>
              <a:off x="1475656" y="3825044"/>
              <a:ext cx="75608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056096" y="3830749"/>
              <a:ext cx="75608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1916794" y="3263366"/>
            <a:ext cx="760144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33×3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98352" y="3263366"/>
            <a:ext cx="1078728" cy="3847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11×8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402918" y="3132816"/>
            <a:ext cx="4796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32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32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538674" y="28874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90914" y="3132816"/>
            <a:ext cx="591622" cy="66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9F320324-4223-4D16-88B6-BE2CB35160B2}"/>
              </a:ext>
            </a:extLst>
          </p:cNvPr>
          <p:cNvSpPr/>
          <p:nvPr/>
        </p:nvSpPr>
        <p:spPr>
          <a:xfrm>
            <a:off x="3936358" y="1711142"/>
            <a:ext cx="285127" cy="28512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2003079" y="3139344"/>
            <a:ext cx="655497" cy="655497"/>
            <a:chOff x="6249485" y="2814376"/>
            <a:chExt cx="304024" cy="304024"/>
          </a:xfrm>
        </p:grpSpPr>
        <p:cxnSp>
          <p:nvCxnSpPr>
            <p:cNvPr id="71" name="직선 연결선 70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타원 72"/>
          <p:cNvSpPr/>
          <p:nvPr/>
        </p:nvSpPr>
        <p:spPr>
          <a:xfrm>
            <a:off x="4444698" y="3067590"/>
            <a:ext cx="776271" cy="77627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397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순서도: 대체 처리 80"/>
          <p:cNvSpPr/>
          <p:nvPr/>
        </p:nvSpPr>
        <p:spPr>
          <a:xfrm>
            <a:off x="3466169" y="124874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455876" y="1196752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9" name="순서도: 대체 처리 88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3" name="순서도: 대체 처리 102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7" name="순서도: 대체 처리 106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15" name="순서도: 대체 처리 114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6" name="순서도: 대체 처리 125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8" name="순서도: 대체 처리 12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30" name="순서도: 대체 처리 12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961A8772-AD01-484C-ADE5-0C6AA7BE8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xmlns="" id="{E109FDE3-4D24-4FCB-A0DA-0D682B51F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BDE0E25B-47E2-459C-9C98-78ADE359782B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7">
            <a:extLst>
              <a:ext uri="{FF2B5EF4-FFF2-40B4-BE49-F238E27FC236}">
                <a16:creationId xmlns:a16="http://schemas.microsoft.com/office/drawing/2014/main" xmlns="" id="{BB2AD725-C19A-4117-A48E-3B796A523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suhi_h_0301_04_0809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Picture 6">
            <a:extLst>
              <a:ext uri="{FF2B5EF4-FFF2-40B4-BE49-F238E27FC236}">
                <a16:creationId xmlns:a16="http://schemas.microsoft.com/office/drawing/2014/main" xmlns="" id="{0DDFB28A-3F4F-43AE-8079-71C0DA6E7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:a16="http://schemas.microsoft.com/office/drawing/2014/main" xmlns="" id="{2806AF6B-936D-4AF5-90AA-2805F4A01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B11C4121-B04E-43C0-BAA1-2366B631DCC9}"/>
              </a:ext>
            </a:extLst>
          </p:cNvPr>
          <p:cNvGrpSpPr/>
          <p:nvPr/>
        </p:nvGrpSpPr>
        <p:grpSpPr>
          <a:xfrm>
            <a:off x="164959" y="4027270"/>
            <a:ext cx="6667165" cy="1157680"/>
            <a:chOff x="179512" y="2139967"/>
            <a:chExt cx="6667165" cy="3133323"/>
          </a:xfrm>
        </p:grpSpPr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xmlns="" id="{7EE1DF9F-D7C7-4121-9C5F-242124793069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ACF900B1-510E-4207-8FDC-87AAB43F7F90}"/>
                </a:ext>
              </a:extLst>
            </p:cNvPr>
            <p:cNvSpPr/>
            <p:nvPr/>
          </p:nvSpPr>
          <p:spPr>
            <a:xfrm>
              <a:off x="179512" y="2976531"/>
              <a:ext cx="6667165" cy="210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xmlns="" id="{00AE4B0B-8C67-4D96-9BA0-222D32425D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139967"/>
              <a:ext cx="981075" cy="835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6" name="TextBox 43">
            <a:extLst>
              <a:ext uri="{FF2B5EF4-FFF2-40B4-BE49-F238E27FC236}">
                <a16:creationId xmlns:a16="http://schemas.microsoft.com/office/drawing/2014/main" xmlns="" id="{593DD7C9-135C-4451-AD77-3BE2555571F8}"/>
              </a:ext>
            </a:extLst>
          </p:cNvPr>
          <p:cNvSpPr txBox="1"/>
          <p:nvPr/>
        </p:nvSpPr>
        <p:spPr>
          <a:xfrm>
            <a:off x="467544" y="4404917"/>
            <a:ext cx="626483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33×3=99, 11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8=88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더 작은 것은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A19C9691-A915-4EF1-A44E-F9F16F2CE963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64804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43"/>
          <p:cNvSpPr txBox="1"/>
          <p:nvPr/>
        </p:nvSpPr>
        <p:spPr>
          <a:xfrm>
            <a:off x="716423" y="1668241"/>
            <a:ext cx="619583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더 작은 것을 찾아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1340730" y="2808780"/>
            <a:ext cx="4455406" cy="1376304"/>
            <a:chOff x="863600" y="3334454"/>
            <a:chExt cx="4455406" cy="1376304"/>
          </a:xfrm>
        </p:grpSpPr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3600" y="3334454"/>
              <a:ext cx="4455406" cy="1376304"/>
            </a:xfrm>
            <a:prstGeom prst="rect">
              <a:avLst/>
            </a:prstGeom>
          </p:spPr>
        </p:pic>
        <p:sp>
          <p:nvSpPr>
            <p:cNvPr id="69" name="직사각형 68"/>
            <p:cNvSpPr/>
            <p:nvPr/>
          </p:nvSpPr>
          <p:spPr>
            <a:xfrm>
              <a:off x="1475656" y="3825044"/>
              <a:ext cx="75608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056096" y="3830749"/>
              <a:ext cx="75608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직사각형 70"/>
          <p:cNvSpPr/>
          <p:nvPr/>
        </p:nvSpPr>
        <p:spPr>
          <a:xfrm>
            <a:off x="1916794" y="3263366"/>
            <a:ext cx="760144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33×3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298352" y="3263366"/>
            <a:ext cx="1078728" cy="3847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11×8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402918" y="3132816"/>
            <a:ext cx="4796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32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32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290914" y="3132816"/>
            <a:ext cx="591622" cy="66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9F320324-4223-4D16-88B6-BE2CB35160B2}"/>
              </a:ext>
            </a:extLst>
          </p:cNvPr>
          <p:cNvSpPr/>
          <p:nvPr/>
        </p:nvSpPr>
        <p:spPr>
          <a:xfrm>
            <a:off x="3936358" y="1711142"/>
            <a:ext cx="285127" cy="28512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2003079" y="3139344"/>
            <a:ext cx="655497" cy="655497"/>
            <a:chOff x="6249485" y="2814376"/>
            <a:chExt cx="304024" cy="304024"/>
          </a:xfrm>
        </p:grpSpPr>
        <p:cxnSp>
          <p:nvCxnSpPr>
            <p:cNvPr id="80" name="직선 연결선 79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타원 87"/>
          <p:cNvSpPr/>
          <p:nvPr/>
        </p:nvSpPr>
        <p:spPr>
          <a:xfrm>
            <a:off x="4444698" y="3067590"/>
            <a:ext cx="776271" cy="77627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037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4494D74-2E58-461B-8DE5-63B7669D2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2024844"/>
            <a:ext cx="5594905" cy="3005635"/>
          </a:xfrm>
          <a:prstGeom prst="rect">
            <a:avLst/>
          </a:prstGeom>
        </p:spPr>
      </p:pic>
      <p:sp>
        <p:nvSpPr>
          <p:cNvPr id="79" name="순서도: 대체 처리 78"/>
          <p:cNvSpPr/>
          <p:nvPr/>
        </p:nvSpPr>
        <p:spPr>
          <a:xfrm>
            <a:off x="3754194" y="121798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743901" y="1171237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8" name="순서도: 대체 처리 87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6" name="순서도: 대체 처리 10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11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24" name="순서도: 대체 처리 123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6" name="순서도: 대체 처리 125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8" name="순서도: 대체 처리 127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30" name="순서도: 대체 처리 129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32" name="순서도: 대체 처리 131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65" name="TextBox 43"/>
          <p:cNvSpPr txBox="1"/>
          <p:nvPr/>
        </p:nvSpPr>
        <p:spPr>
          <a:xfrm>
            <a:off x="736889" y="1712131"/>
            <a:ext cx="607234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바르게 계산한 것을 찾아 기호를 써보세요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07" y="1727678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타원 11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5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C0DC0A3C-7F46-4C71-BA16-F2DC223E4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xmlns="" id="{C2F037C0-42AF-445D-BF17-58735BB90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1ED70BB-54AC-4A5C-945E-8ECF6A7F8181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7">
            <a:extLst>
              <a:ext uri="{FF2B5EF4-FFF2-40B4-BE49-F238E27FC236}">
                <a16:creationId xmlns:a16="http://schemas.microsoft.com/office/drawing/2014/main" xmlns="" id="{5C6F6942-658E-4378-BD9F-7B6717EC8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suhi_h_0301_04_0809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B5FC2718-E51A-4992-AA0E-25C32A487DFE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기호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기호 약물과 배경 색 맞추기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CD6C64B4-7929-47FD-B2D7-4B525860C7D5}"/>
              </a:ext>
            </a:extLst>
          </p:cNvPr>
          <p:cNvSpPr/>
          <p:nvPr/>
        </p:nvSpPr>
        <p:spPr>
          <a:xfrm>
            <a:off x="283695" y="21060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940F2F4A-AC81-4000-B246-687D789E9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50993"/>
              </p:ext>
            </p:extLst>
          </p:nvPr>
        </p:nvGraphicFramePr>
        <p:xfrm>
          <a:off x="1511660" y="3116988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596152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xmlns="" id="{14950E58-858D-402E-B424-18AB3C093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734460"/>
              </p:ext>
            </p:extLst>
          </p:nvPr>
        </p:nvGraphicFramePr>
        <p:xfrm>
          <a:off x="4391980" y="3116988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596152"/>
                  </a:ext>
                </a:extLst>
              </a:tr>
            </a:tbl>
          </a:graphicData>
        </a:graphic>
      </p:graphicFrame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43354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4_6_4_01.sgv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53" name="그룹 52"/>
          <p:cNvGrpSpPr/>
          <p:nvPr/>
        </p:nvGrpSpPr>
        <p:grpSpPr>
          <a:xfrm>
            <a:off x="3182902" y="4761696"/>
            <a:ext cx="840546" cy="537565"/>
            <a:chOff x="6012160" y="1660849"/>
            <a:chExt cx="840546" cy="537565"/>
          </a:xfrm>
        </p:grpSpPr>
        <p:sp>
          <p:nvSpPr>
            <p:cNvPr id="54" name="직사각형 53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5" name="그림 54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5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806" y="4947516"/>
            <a:ext cx="318737" cy="33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971" y="2241437"/>
            <a:ext cx="407820" cy="40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2283244"/>
            <a:ext cx="400405" cy="415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110327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43022</TotalTime>
  <Words>1975</Words>
  <Application>Microsoft Office PowerPoint</Application>
  <PresentationFormat>화면 슬라이드 쇼(4:3)</PresentationFormat>
  <Paragraphs>860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dell</cp:lastModifiedBy>
  <cp:revision>7829</cp:revision>
  <dcterms:created xsi:type="dcterms:W3CDTF">2008-07-15T12:19:11Z</dcterms:created>
  <dcterms:modified xsi:type="dcterms:W3CDTF">2022-03-26T03:37:11Z</dcterms:modified>
</cp:coreProperties>
</file>