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289" r:id="rId10"/>
    <p:sldId id="1387" r:id="rId11"/>
    <p:sldId id="1388" r:id="rId12"/>
    <p:sldId id="1389" r:id="rId13"/>
    <p:sldId id="1390" r:id="rId14"/>
    <p:sldId id="1391" r:id="rId15"/>
    <p:sldId id="1365" r:id="rId16"/>
    <p:sldId id="1400" r:id="rId17"/>
    <p:sldId id="1401" r:id="rId18"/>
    <p:sldId id="1313" r:id="rId19"/>
    <p:sldId id="1297" r:id="rId20"/>
    <p:sldId id="1315" r:id="rId21"/>
    <p:sldId id="1316" r:id="rId22"/>
    <p:sldId id="1322" r:id="rId23"/>
    <p:sldId id="1393" r:id="rId24"/>
    <p:sldId id="1375" r:id="rId25"/>
    <p:sldId id="1402" r:id="rId26"/>
    <p:sldId id="1323" r:id="rId27"/>
    <p:sldId id="1403" r:id="rId28"/>
    <p:sldId id="1324" r:id="rId29"/>
    <p:sldId id="1404" r:id="rId30"/>
    <p:sldId id="1396" r:id="rId31"/>
    <p:sldId id="1319" r:id="rId32"/>
    <p:sldId id="1318" r:id="rId33"/>
    <p:sldId id="134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DEADA"/>
    <a:srgbClr val="F6E7D4"/>
    <a:srgbClr val="FAEDDA"/>
    <a:srgbClr val="E8EEDA"/>
    <a:srgbClr val="E1EDF5"/>
    <a:srgbClr val="37BEB4"/>
    <a:srgbClr val="DD5758"/>
    <a:srgbClr val="F496C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138" autoAdjust="0"/>
  </p:normalViewPr>
  <p:slideViewPr>
    <p:cSldViewPr>
      <p:cViewPr varScale="1">
        <p:scale>
          <a:sx n="113" d="100"/>
          <a:sy n="113" d="100"/>
        </p:scale>
        <p:origin x="-202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319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5869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04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87827" y="3603930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73" y="3659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60848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22683" y="3597209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3653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88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125037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75611" y="3667904"/>
            <a:ext cx="47496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빼어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9" y="366703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77360" y="4103784"/>
            <a:ext cx="47478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묶어서 몇 묶음인지 세어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4" y="41184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17" y="3742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151620" y="3552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13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48" y="4262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8183" y="35972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81" y="362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다섯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3668" y="36078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다섯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63" y="3638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</a:t>
            </a:r>
            <a:r>
              <a:rPr lang="ko-KR" altLang="en-US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3" y="2831148"/>
            <a:ext cx="5301709" cy="13899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47964" y="2839284"/>
            <a:ext cx="890814" cy="115923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051720" y="2871088"/>
            <a:ext cx="15071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1588622" y="280451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5419" y="2839284"/>
            <a:ext cx="342472" cy="2775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463988" y="3339486"/>
            <a:ext cx="5040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023828" y="3256904"/>
            <a:ext cx="263150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2519772" y="3273078"/>
            <a:ext cx="491342" cy="530915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311860" y="3250124"/>
            <a:ext cx="24274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617109" y="3250124"/>
            <a:ext cx="270815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4005150" y="3255454"/>
            <a:ext cx="24281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930567" y="3843542"/>
            <a:ext cx="107458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38778" y="2871088"/>
            <a:ext cx="890814" cy="126557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706232" y="4999721"/>
            <a:ext cx="1637116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367166" y="498133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0915" y="323943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70184" y="363548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21145" y="343159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47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1" y="324597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86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4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7049961" y="2811931"/>
            <a:ext cx="1971702" cy="133113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spcBef>
                <a:spcPts val="300"/>
              </a:spcBef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파란색은 읽는 법 표시</a:t>
            </a:r>
            <a:endParaRPr lang="en-US" altLang="ko-KR" sz="1000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나누기는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lang="en-US" altLang="ko-KR" sz="1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수학에서 나누기는 똑같이 나눈다는 의미야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0795" y="3506582"/>
            <a:ext cx="2841327" cy="1041296"/>
            <a:chOff x="4932040" y="3140968"/>
            <a:chExt cx="1980220" cy="1185312"/>
          </a:xfrm>
          <a:solidFill>
            <a:schemeClr val="bg1"/>
          </a:solidFill>
        </p:grpSpPr>
        <p:sp>
          <p:nvSpPr>
            <p:cNvPr id="33" name="모서리가 둥근 사각형 설명선 32"/>
            <p:cNvSpPr/>
            <p:nvPr/>
          </p:nvSpPr>
          <p:spPr>
            <a:xfrm>
              <a:off x="4932040" y="3140968"/>
              <a:ext cx="1980220" cy="1185312"/>
            </a:xfrm>
            <a:prstGeom prst="wedgeRoundRectCallout">
              <a:avLst>
                <a:gd name="adj1" fmla="val -56331"/>
                <a:gd name="adj2" fmla="val 25318"/>
                <a:gd name="adj3" fmla="val 16667"/>
              </a:avLst>
            </a:prstGeom>
            <a:grpFill/>
            <a:ln w="127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2343" y="3219725"/>
              <a:ext cx="1765461" cy="9459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</a:t>
              </a:r>
            </a:p>
            <a:p>
              <a:pPr algn="ctr"/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수학에서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나눈다는 의미야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6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16732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85" y="2440788"/>
            <a:ext cx="2451415" cy="736184"/>
          </a:xfrm>
          <a:prstGeom prst="rect">
            <a:avLst/>
          </a:prstGeom>
        </p:spPr>
      </p:pic>
      <p:sp>
        <p:nvSpPr>
          <p:cNvPr id="23" name="TextBox 43"/>
          <p:cNvSpPr txBox="1"/>
          <p:nvPr/>
        </p:nvSpPr>
        <p:spPr>
          <a:xfrm>
            <a:off x="2564150" y="2648235"/>
            <a:ext cx="44514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3338222" y="2648235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5" name="TextBox 43"/>
          <p:cNvSpPr txBox="1"/>
          <p:nvPr/>
        </p:nvSpPr>
        <p:spPr>
          <a:xfrm>
            <a:off x="3639520" y="2639963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3993521" y="2644121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959935" y="2648235"/>
            <a:ext cx="36617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3608" y="3822055"/>
            <a:ext cx="164744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7460" y="3823224"/>
            <a:ext cx="113183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나누는 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4068" y="3822055"/>
            <a:ext cx="406315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몫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597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3144" y="384154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20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56" y="36920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0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18" y="372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10527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19724" y="2089269"/>
            <a:ext cx="649737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20÷4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63600" y="2606611"/>
            <a:ext cx="5436592" cy="1606227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2616985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2953928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271851" y="3140968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589774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84546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5333" y="308101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330354" y="2699628"/>
            <a:ext cx="17015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029" y="353785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880209" y="3779748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78990" y="330917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385829" y="3229671"/>
            <a:ext cx="474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43" y="2736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0" y="3272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50" y="38355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19725" y="4252506"/>
            <a:ext cx="582448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20÷4=5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식을                    이라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하고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447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627784" y="4344839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44" y="41698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19572" y="4751856"/>
            <a:ext cx="3186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07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324209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신규 작성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25743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호루라기 소리를 듣고 모여라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수에 맞춰서 모이기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모둠에 두 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파란선은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 보이다가 각 줄의 사과를 클릭할 때 마다 파란선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33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6269412" y="197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5761260" y="3479430"/>
            <a:ext cx="1655056" cy="1353725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_401_1.png</a:t>
            </a:r>
          </a:p>
          <a:p>
            <a:pPr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_401_2.png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포함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37" name="타원 36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똑같은 개수로 나눌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1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18÷3=6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나누어지는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은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나눈 몫입니다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7" name="직각 삼각형 5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0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427984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553638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7" name="직사각형 6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나누면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나눗셈식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28÷4=7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나타내고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’28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과 같습니다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라고 읽습니다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직각 삼각형 6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도형이 나타나 꽃을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묶음으로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3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꽃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45548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9959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10 ÷ 2 = 5</a:t>
              </a: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504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" y="897240"/>
            <a:ext cx="6928628" cy="47284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40" y="88866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호루라기 </a:t>
            </a:r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소리를 </a:t>
            </a:r>
            <a:endParaRPr lang="en-US" altLang="ko-KR" sz="3200" b="1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듣고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모여라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382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묶으면 몇 묶음인지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칸이나 정답 확인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031" y="1768911"/>
            <a:ext cx="9561971" cy="9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48001" y="4095521"/>
            <a:ext cx="4877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0" y="4140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24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바둑돌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5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13" y="2532629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57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60" y="2532628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36" y="2532627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70" y="2532626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4" y="2532625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58" y="2532624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2758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4794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08839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30536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동그라미 표시로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엑스는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58" y="1592796"/>
            <a:ext cx="360040" cy="3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87103" y="2431293"/>
            <a:ext cx="3672408" cy="8094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3" y="251127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19" y="2550374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11" y="2550373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255" y="2639427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12÷4=3,    16÷4=4,     24÷4=6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57864" y="30087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7103" y="2468084"/>
            <a:ext cx="3672408" cy="73582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49802" y="263942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2906" y="34445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2991" y="34502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9485" y="3477175"/>
            <a:ext cx="5454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2578" y="346683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88581" y="347717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9" y="3813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16" y="38084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13" y="38029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6577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242027" y="2960948"/>
            <a:ext cx="4626117" cy="14343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15123" y="2276872"/>
            <a:ext cx="1479925" cy="401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24÷6=4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8714" y="326507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37451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113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843808" y="3265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98524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8224" y="326507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418" y="37077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13554" y="3707740"/>
            <a:ext cx="498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22130" y="37077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9832" y="3707740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47864" y="370774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94" y="3107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74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학생은 몇 명인가요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7046" y="1988840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92" y="218067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33" name="직사각형 32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639384" y="125727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8044" y="12568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757935" y="108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336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" y="966062"/>
            <a:ext cx="6898789" cy="462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최대한 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684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무슨 활동을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02658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만들기 놀이를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281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79912" y="274666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선생님이 부르는 수에 맞춰 모이려고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6" y="3037996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41" name="직사각형 40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외치면 어떻게 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77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명씩 짝을 지어 모여야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14" y="259088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968044" y="1254952"/>
            <a:ext cx="1962889" cy="257205"/>
            <a:chOff x="4968044" y="1254952"/>
            <a:chExt cx="1962889" cy="257205"/>
          </a:xfrm>
        </p:grpSpPr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652120" y="125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0653" y="125699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572" y="196460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나누는 활동을 통해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075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5104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571" y="23846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쓰고 읽는 방법을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65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65241" y="3652289"/>
            <a:ext cx="53349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명씩 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2" y="3693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9" y="365142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966990" y="4088169"/>
            <a:ext cx="5333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모둠이므로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수를 반으로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74" y="410284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1" y="4143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841250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42609</TotalTime>
  <Words>2575</Words>
  <Application>Microsoft Office PowerPoint</Application>
  <PresentationFormat>화면 슬라이드 쇼(4:3)</PresentationFormat>
  <Paragraphs>862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7579</cp:revision>
  <dcterms:created xsi:type="dcterms:W3CDTF">2008-07-15T12:19:11Z</dcterms:created>
  <dcterms:modified xsi:type="dcterms:W3CDTF">2022-02-28T08:18:04Z</dcterms:modified>
</cp:coreProperties>
</file>