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9" r:id="rId8"/>
    <p:sldId id="1360" r:id="rId9"/>
    <p:sldId id="1362" r:id="rId10"/>
    <p:sldId id="1363" r:id="rId11"/>
    <p:sldId id="1364" r:id="rId12"/>
    <p:sldId id="1315" r:id="rId13"/>
    <p:sldId id="1357" r:id="rId14"/>
    <p:sldId id="1358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D0E4"/>
    <a:srgbClr val="F27712"/>
    <a:srgbClr val="FF9900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384" y="-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6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2.tsherpa.co.kr/tsherpa/MultiMedia/Flash/2020/curri/index.html?flashxmlnum=tb&amp;classa=A8-C1-42-MM-MM-04-02-01-0-0-0-0&amp;classno=MM_42_04/suh_0402_01_0001/suh_0402_01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7804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0457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020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508522"/>
            <a:ext cx="6918957" cy="37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745" y="4844479"/>
            <a:ext cx="6653947" cy="38472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오늘은 특별한 날</a:t>
            </a:r>
            <a:endParaRPr lang="en-US" altLang="ko-KR" sz="1900" dirty="0">
              <a:latin typeface="+mn-ea"/>
              <a:ea typeface="+mn-ea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14731"/>
              </p:ext>
            </p:extLst>
          </p:nvPr>
        </p:nvGraphicFramePr>
        <p:xfrm>
          <a:off x="7144485" y="560596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69575"/>
              </p:ext>
            </p:extLst>
          </p:nvPr>
        </p:nvGraphicFramePr>
        <p:xfrm>
          <a:off x="7144485" y="4593434"/>
          <a:ext cx="2108035" cy="914400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audio_01.mp3~audio13.mp3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\app\resource\contents\lesson01\ops\lesson01\audio\mm_42_1_00_02_01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타원 23"/>
          <p:cNvSpPr/>
          <p:nvPr/>
        </p:nvSpPr>
        <p:spPr>
          <a:xfrm>
            <a:off x="2271897" y="48958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\app\resource\contents\lesson01\ops\lesson01\mm_42_1_01_01_01.html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6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908720"/>
            <a:ext cx="55806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오늘은 특별한 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오늘은 특별한 날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그래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특별한 날엔 케이크지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빼빼 마른 초 하나 꽂아 놓고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촛불 켜고 박수를 </a:t>
            </a:r>
            <a:r>
              <a:rPr lang="ko-KR" altLang="en-US" sz="1900" dirty="0" err="1">
                <a:latin typeface="+mn-ea"/>
                <a:ea typeface="+mn-ea"/>
              </a:rPr>
              <a:t>짝짝짝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오늘은 신나는 날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그래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신나는 날엔 케이크지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쌀로 만들어서 맛있고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과일로 꾸며서 예쁜 케이크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err="1">
                <a:latin typeface="+mn-ea"/>
                <a:ea typeface="+mn-ea"/>
              </a:rPr>
              <a:t>엇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누가 누가 케이크를 먹었나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케이크가 사라지는 바람에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이빨 빠진 동그라미가 되었네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사라진 케이크는 전체의 얼마일까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75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430105" y="309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0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877716" y="2001018"/>
            <a:ext cx="2574707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분수를 더하거나    빼는 것을 배울 것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97378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pic>
        <p:nvPicPr>
          <p:cNvPr id="23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2987824" y="35480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7095334" y="317697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분수를 더하거나 빼는 것을 배울 것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같아요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5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덧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8851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77719" y="472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7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065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쌀 케이크 나누어 먹기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cdata2.tsherpa.co.kr/tsherpa/MultiMedia/Flash/2020/curri/index.html?flashxmlnum=tb&amp;classa=A8-C1-42-MM-MM-04-02-01-0-0-0-0&amp;classno=MM_42_04/suh_0402_01_0001/suh_0402_01_0001_101_1.html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872716"/>
            <a:ext cx="6925939" cy="478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1079612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4473116"/>
            <a:ext cx="5514140" cy="168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986320" y="4473116"/>
            <a:ext cx="4356484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51655" y="5803793"/>
            <a:ext cx="2880320" cy="187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9605529" y="5261138"/>
            <a:ext cx="747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  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8983297" y="5697252"/>
            <a:ext cx="747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79084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5" y="891766"/>
            <a:ext cx="6875104" cy="47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4505" y="89176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6850" y="2461273"/>
            <a:ext cx="488131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 케이크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408581" y="352339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3518520" y="363140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타원 45"/>
          <p:cNvSpPr/>
          <p:nvPr/>
        </p:nvSpPr>
        <p:spPr>
          <a:xfrm>
            <a:off x="4472763" y="1206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793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089677"/>
            <a:ext cx="2974460" cy="7319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쌀로 만든 케이크를 나누어 먹으려고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302" y="2611944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376521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pic>
        <p:nvPicPr>
          <p:cNvPr id="2050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89982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23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쌀케이크를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친구들과 어떻게 나누어 먹을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299705"/>
            <a:ext cx="2974460" cy="7319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사람 수만큼 똑같이 나누어 먹는 것이 좋을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921" y="2854116"/>
            <a:ext cx="360000" cy="355000"/>
          </a:xfrm>
          <a:prstGeom prst="rect">
            <a:avLst/>
          </a:prstGeom>
        </p:spPr>
      </p:pic>
      <p:pic>
        <p:nvPicPr>
          <p:cNvPr id="41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9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접시에 담은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쌀케이크의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양을 분수로 어떻게 나타낼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553073"/>
            <a:ext cx="2974460" cy="9119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한 조각이     개이므로     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3287504"/>
            <a:ext cx="360000" cy="35500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88150"/>
              </p:ext>
            </p:extLst>
          </p:nvPr>
        </p:nvGraphicFramePr>
        <p:xfrm>
          <a:off x="5058513" y="2527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0950"/>
              </p:ext>
            </p:extLst>
          </p:nvPr>
        </p:nvGraphicFramePr>
        <p:xfrm>
          <a:off x="6300192" y="25289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8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접시에 덜고 남아 있는 케이크의 양을 분수로 어떻게 나타낼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덧셈과 뺄셈은 언제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735349" y="1202129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661085"/>
            <a:ext cx="2974460" cy="9119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     를 빼면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104" y="2483585"/>
            <a:ext cx="360000" cy="355000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86065"/>
              </p:ext>
            </p:extLst>
          </p:nvPr>
        </p:nvGraphicFramePr>
        <p:xfrm>
          <a:off x="4680012" y="26369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3928275" y="3777209"/>
            <a:ext cx="2974460" cy="10559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한 조각이       개이므로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정도일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354"/>
              </p:ext>
            </p:extLst>
          </p:nvPr>
        </p:nvGraphicFramePr>
        <p:xfrm>
          <a:off x="5112060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08818"/>
              </p:ext>
            </p:extLst>
          </p:nvPr>
        </p:nvGraphicFramePr>
        <p:xfrm>
          <a:off x="6497146" y="375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43" y="4655656"/>
            <a:ext cx="360000" cy="355000"/>
          </a:xfrm>
          <a:prstGeom prst="rect">
            <a:avLst/>
          </a:prstGeom>
        </p:spPr>
      </p:pic>
      <p:pic>
        <p:nvPicPr>
          <p:cNvPr id="41" name="Picture 2" descr="D:\초등학교 수학4-2\3_001_2015개정\수학 4-2 지도서\app\resource\data\4-2-1\(4-2-1)미디어자료\수학_01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7"/>
          <a:stretch/>
        </p:blipFill>
        <p:spPr bwMode="auto">
          <a:xfrm>
            <a:off x="306597" y="1593147"/>
            <a:ext cx="3194296" cy="38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41671</TotalTime>
  <Words>900</Words>
  <Application>Microsoft Office PowerPoint</Application>
  <PresentationFormat>화면 슬라이드 쇼(4:3)</PresentationFormat>
  <Paragraphs>334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7181</cp:revision>
  <dcterms:created xsi:type="dcterms:W3CDTF">2008-07-15T12:19:11Z</dcterms:created>
  <dcterms:modified xsi:type="dcterms:W3CDTF">2022-06-13T23:16:05Z</dcterms:modified>
</cp:coreProperties>
</file>