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315" r:id="rId4"/>
    <p:sldId id="393" r:id="rId5"/>
    <p:sldId id="384" r:id="rId6"/>
    <p:sldId id="395" r:id="rId7"/>
    <p:sldId id="402" r:id="rId8"/>
    <p:sldId id="407" r:id="rId9"/>
    <p:sldId id="405" r:id="rId10"/>
    <p:sldId id="403" r:id="rId11"/>
    <p:sldId id="293" r:id="rId12"/>
    <p:sldId id="397" r:id="rId13"/>
    <p:sldId id="296" r:id="rId14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</p:embeddedFontLst>
  <p:custShowLst>
    <p:custShow name="재구성한 쇼 1" id="0">
      <p:sldLst>
        <p:sld r:id="rId3"/>
      </p:sldLst>
    </p:custShow>
    <p:custShow name="재구성한 쇼 2" id="1">
      <p:sldLst>
        <p:sld r:id="rId9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8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1E3"/>
    <a:srgbClr val="F05A67"/>
    <a:srgbClr val="FF33CC"/>
    <a:srgbClr val="77A3C4"/>
    <a:srgbClr val="ACCFBA"/>
    <a:srgbClr val="1FBADF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 autoAdjust="0"/>
    <p:restoredTop sz="94660"/>
  </p:normalViewPr>
  <p:slideViewPr>
    <p:cSldViewPr>
      <p:cViewPr varScale="1">
        <p:scale>
          <a:sx n="67" d="100"/>
          <a:sy n="67" d="100"/>
        </p:scale>
        <p:origin x="96" y="720"/>
      </p:cViewPr>
      <p:guideLst>
        <p:guide orient="horz" pos="255"/>
        <p:guide pos="353"/>
        <p:guide pos="5887"/>
        <p:guide orient="horz" pos="3748"/>
        <p:guide orient="horz" pos="3884"/>
        <p:guide orient="horz" pos="618"/>
        <p:guide pos="580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421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3492245" cy="630025"/>
            <a:chOff x="1381101" y="12893"/>
            <a:chExt cx="3492245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858141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평행사변형을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730338" y="12893"/>
              <a:ext cx="1143008" cy="630025"/>
              <a:chOff x="521525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emf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6.png"/><Relationship Id="rId5" Type="http://schemas.openxmlformats.org/officeDocument/2006/relationships/slide" Target="slide6.xml"/><Relationship Id="rId10" Type="http://schemas.openxmlformats.org/officeDocument/2006/relationships/image" Target="../media/image20.png"/><Relationship Id="rId4" Type="http://schemas.openxmlformats.org/officeDocument/2006/relationships/slide" Target="slide4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4_6.mp4" TargetMode="Externa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13.png"/><Relationship Id="rId5" Type="http://schemas.openxmlformats.org/officeDocument/2006/relationships/slide" Target="slide11.xml"/><Relationship Id="rId10" Type="http://schemas.openxmlformats.org/officeDocument/2006/relationships/image" Target="../media/image12.png"/><Relationship Id="rId4" Type="http://schemas.openxmlformats.org/officeDocument/2006/relationships/slide" Target="slide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image" Target="../media/image11.png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image" Target="../media/image13.png"/><Relationship Id="rId5" Type="http://schemas.openxmlformats.org/officeDocument/2006/relationships/slide" Target="slide4.xml"/><Relationship Id="rId10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12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8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1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1" name="직선 연결선 2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0" name="TextBox 21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4" name="직선 연결선 21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모서리가 둥근 직사각형 21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0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9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err="1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평행사변형을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5" y="3105835"/>
            <a:ext cx="13849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5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6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hlinkClick r:id="rId7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8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4880992" y="78558"/>
            <a:ext cx="247249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88~89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62~63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모서리가 둥근 직사각형 16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5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0" name="직사각형 99">
            <a:hlinkClick r:id="rId3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6921" y="3336038"/>
            <a:ext cx="8785225" cy="2023040"/>
            <a:chOff x="566921" y="3336038"/>
            <a:chExt cx="8785225" cy="2023040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566921" y="3847078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613943" y="3336038"/>
              <a:ext cx="8736074" cy="498598"/>
              <a:chOff x="613943" y="4289292"/>
              <a:chExt cx="8736074" cy="498598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777457" y="428929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알게 된 </a:t>
                </a:r>
                <a:r>
                  <a:rPr lang="ko-KR" altLang="en-US" dirty="0" err="1" smtClean="0"/>
                  <a:t>평행사변형의</a:t>
                </a:r>
                <a:r>
                  <a:rPr lang="ko-KR" altLang="en-US" dirty="0" smtClean="0"/>
                  <a:t> 성질을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613943" y="444546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791393" y="3947514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이웃하는 두 각의 크기의 합은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180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802234" y="4451878"/>
            <a:ext cx="301530" cy="302400"/>
            <a:chOff x="4964713" y="2475902"/>
            <a:chExt cx="405203" cy="433965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9" y="1410060"/>
            <a:ext cx="6544901" cy="15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4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4" name="타원 18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모서리가 둥근 직사각형 18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9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70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560388" y="952340"/>
            <a:ext cx="7056908" cy="535531"/>
            <a:chOff x="560388" y="952340"/>
            <a:chExt cx="7056908" cy="535531"/>
          </a:xfrm>
        </p:grpSpPr>
        <p:sp>
          <p:nvSpPr>
            <p:cNvPr id="129" name="TextBox 128"/>
            <p:cNvSpPr txBox="1"/>
            <p:nvPr/>
          </p:nvSpPr>
          <p:spPr>
            <a:xfrm>
              <a:off x="989016" y="952340"/>
              <a:ext cx="66282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평행사변형을</a:t>
              </a:r>
              <a:r>
                <a:rPr lang="ko-KR" altLang="en-US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완성해 봅시다</a:t>
              </a:r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5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6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56656" y="2148924"/>
            <a:ext cx="5250126" cy="1261326"/>
            <a:chOff x="1856656" y="2148924"/>
            <a:chExt cx="5250126" cy="12613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666" y="2148924"/>
              <a:ext cx="1512116" cy="126132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9" t="3058"/>
            <a:stretch/>
          </p:blipFill>
          <p:spPr>
            <a:xfrm>
              <a:off x="1856656" y="2204864"/>
              <a:ext cx="1363075" cy="117985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783871" y="1417996"/>
            <a:ext cx="1585784" cy="1264895"/>
            <a:chOff x="2783871" y="1405284"/>
            <a:chExt cx="1585784" cy="12903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7" t="25538" r="19937" b="25538"/>
            <a:stretch/>
          </p:blipFill>
          <p:spPr>
            <a:xfrm>
              <a:off x="2783871" y="1405284"/>
              <a:ext cx="1585784" cy="129032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62899" y="1665713"/>
              <a:ext cx="1425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친구와 번갈아 가며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선분을 하나씩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그어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40658" y="1466447"/>
            <a:ext cx="1684502" cy="1073385"/>
            <a:chOff x="6640658" y="1466447"/>
            <a:chExt cx="1684502" cy="10733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1" t="27616" r="14871" b="27616"/>
            <a:stretch/>
          </p:blipFill>
          <p:spPr>
            <a:xfrm>
              <a:off x="6640658" y="1466447"/>
              <a:ext cx="1684502" cy="1073385"/>
            </a:xfrm>
            <a:prstGeom prst="rect">
              <a:avLst/>
            </a:prstGeom>
          </p:spPr>
        </p:pic>
        <p:sp>
          <p:nvSpPr>
            <p:cNvPr id="281" name="직사각형 280"/>
            <p:cNvSpPr/>
            <p:nvPr/>
          </p:nvSpPr>
          <p:spPr>
            <a:xfrm>
              <a:off x="6846563" y="1699770"/>
              <a:ext cx="1281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누구의 책에 먼저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그려 볼까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13943" y="3556699"/>
            <a:ext cx="8736074" cy="904863"/>
            <a:chOff x="613943" y="4334448"/>
            <a:chExt cx="8736074" cy="904863"/>
          </a:xfrm>
        </p:grpSpPr>
        <p:sp>
          <p:nvSpPr>
            <p:cNvPr id="84" name="TextBox 83"/>
            <p:cNvSpPr txBox="1"/>
            <p:nvPr/>
          </p:nvSpPr>
          <p:spPr>
            <a:xfrm>
              <a:off x="777457" y="4334448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모눈종이에 서로 다른 모양의 </a:t>
              </a:r>
              <a:r>
                <a:rPr lang="ko-KR" altLang="en-US" dirty="0" err="1" smtClean="0"/>
                <a:t>평행사변형을</a:t>
              </a:r>
              <a:r>
                <a:rPr lang="ko-KR" altLang="en-US" dirty="0" smtClean="0"/>
                <a:t> 그리려고 합니다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짝과 함께 선분을 한 개씩 그어 가며 </a:t>
              </a:r>
              <a:r>
                <a:rPr lang="ko-KR" altLang="en-US" dirty="0" err="1" smtClean="0"/>
                <a:t>평행사변형을</a:t>
              </a:r>
              <a:r>
                <a:rPr lang="ko-KR" altLang="en-US" dirty="0" smtClean="0"/>
                <a:t> 완성해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26258" y="4652691"/>
            <a:ext cx="8823759" cy="1300863"/>
            <a:chOff x="526258" y="4652691"/>
            <a:chExt cx="8823759" cy="130086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26258" y="516155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13943" y="4652691"/>
              <a:ext cx="8736074" cy="498598"/>
              <a:chOff x="613943" y="4334448"/>
              <a:chExt cx="8736074" cy="498598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짝과 함께 그린 도형이 </a:t>
                </a:r>
                <a:r>
                  <a:rPr lang="ko-KR" altLang="en-US" dirty="0" err="1" smtClean="0"/>
                  <a:t>평행사변형인</a:t>
                </a:r>
                <a:r>
                  <a:rPr lang="ko-KR" altLang="en-US" dirty="0" smtClean="0"/>
                  <a:t> 까닭을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791393" y="530825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쌍의 변이 서로 평행하므로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802234" y="5406354"/>
            <a:ext cx="301530" cy="302400"/>
            <a:chOff x="4964713" y="2475902"/>
            <a:chExt cx="405203" cy="433965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5" name="타원 9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4" y="1742967"/>
            <a:ext cx="7199391" cy="2636525"/>
          </a:xfrm>
          <a:prstGeom prst="rect">
            <a:avLst/>
          </a:prstGeom>
        </p:spPr>
      </p:pic>
      <p:grpSp>
        <p:nvGrpSpPr>
          <p:cNvPr id="196" name="그룹 195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1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98" name="그룹 19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3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0" name="직선 연결선 2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9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232" name="직선 연결선 231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모서리가 둥근 직사각형 23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24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6" name="직선 연결선 2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1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20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1663210" y="3818889"/>
            <a:ext cx="50405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222558" y="2998626"/>
            <a:ext cx="50405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639243" y="1789411"/>
            <a:ext cx="119001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120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84190" y="3169247"/>
            <a:ext cx="119001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770823" y="3925372"/>
            <a:ext cx="301530" cy="302400"/>
            <a:chOff x="4964713" y="2475902"/>
            <a:chExt cx="405203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>
            <a:hlinkClick r:id="rId5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6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7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8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8464" y="950348"/>
            <a:ext cx="9231966" cy="548671"/>
            <a:chOff x="128464" y="950348"/>
            <a:chExt cx="9231966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 err="1">
                  <a:latin typeface="+mn-ea"/>
                </a:rPr>
                <a:t>평행사변형을</a:t>
              </a:r>
              <a:r>
                <a:rPr lang="ko-KR" altLang="en-US" sz="2250" b="1" dirty="0">
                  <a:latin typeface="+mn-ea"/>
                </a:rPr>
                <a:t> 보고 </a:t>
              </a:r>
              <a:r>
                <a:rPr lang="ko-KR" altLang="en-US" sz="2250" b="1" dirty="0" smtClean="0">
                  <a:latin typeface="+mn-ea"/>
                </a:rPr>
                <a:t>     안에 </a:t>
              </a:r>
              <a:r>
                <a:rPr lang="ko-KR" altLang="en-US" sz="2250" b="1" dirty="0">
                  <a:latin typeface="+mn-ea"/>
                </a:rPr>
                <a:t>알맞은 수를 써넣어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8464" y="950348"/>
              <a:ext cx="882446" cy="548671"/>
            </a:xfrm>
            <a:prstGeom prst="rect">
              <a:avLst/>
            </a:prstGeom>
            <a:noFill/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3600618" y="1052736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338777" y="3105772"/>
            <a:ext cx="301530" cy="302400"/>
            <a:chOff x="4964713" y="2475902"/>
            <a:chExt cx="405203" cy="433965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083485" y="1910597"/>
            <a:ext cx="301530" cy="302400"/>
            <a:chOff x="4964713" y="2475902"/>
            <a:chExt cx="405203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14656" y="3267346"/>
            <a:ext cx="301530" cy="302400"/>
            <a:chOff x="4964713" y="2475902"/>
            <a:chExt cx="405203" cy="433965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/>
      <p:bldP spid="217" grpId="0"/>
      <p:bldP spid="2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마름모를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5" y="3105835"/>
            <a:ext cx="15407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3107" r="744"/>
          <a:stretch/>
        </p:blipFill>
        <p:spPr>
          <a:xfrm>
            <a:off x="920552" y="1412776"/>
            <a:ext cx="8064896" cy="4940485"/>
          </a:xfrm>
          <a:prstGeom prst="rect">
            <a:avLst/>
          </a:prstGeom>
        </p:spPr>
      </p:pic>
      <p:grpSp>
        <p:nvGrpSpPr>
          <p:cNvPr id="164" name="그룹 163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209" name="직선 연결선 20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6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4" name="직선 연결선 20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모서리가 둥근 직사각형 20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9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8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5" name="직사각형 114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5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7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5" name="그룹 214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216" name="TextBox 215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8" name="그림 217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44744"/>
            <a:ext cx="8789630" cy="1984361"/>
            <a:chOff x="560387" y="944744"/>
            <a:chExt cx="8789630" cy="1984361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1417105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44744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건물에서 볼 수 있는 사각형의 특징을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모서리가 둥근 직사각형 15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모서리가 둥근 직사각형 14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8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91393" y="1517541"/>
            <a:ext cx="819385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사각형으로 변과 각이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개씩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두 쌍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802234" y="2021905"/>
            <a:ext cx="301530" cy="302400"/>
            <a:chOff x="4964713" y="2475902"/>
            <a:chExt cx="405203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7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그룹 204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20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0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6" name="직선 연결선 24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모서리가 둥근 직사각형 24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23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39" name="직선 연결선 2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2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1" name="직선 연결선 2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0" name="TextBox 22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2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3" name="직선 연결선 2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2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3" y="1655274"/>
            <a:ext cx="8969034" cy="31188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9016" y="3281687"/>
            <a:ext cx="35798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쌍 있는 사각형</a:t>
            </a:r>
            <a:endParaRPr lang="ko-KR" altLang="en-US" sz="2200" dirty="0"/>
          </a:p>
        </p:txBody>
      </p:sp>
      <p:sp>
        <p:nvSpPr>
          <p:cNvPr id="175" name="직사각형 174"/>
          <p:cNvSpPr/>
          <p:nvPr/>
        </p:nvSpPr>
        <p:spPr>
          <a:xfrm>
            <a:off x="5245837" y="3286145"/>
            <a:ext cx="35798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쌍 있는 사각형</a:t>
            </a:r>
            <a:endParaRPr lang="ko-KR" altLang="en-US" sz="2200" dirty="0"/>
          </a:p>
        </p:txBody>
      </p:sp>
      <p:sp>
        <p:nvSpPr>
          <p:cNvPr id="176" name="직사각형 175"/>
          <p:cNvSpPr/>
          <p:nvPr/>
        </p:nvSpPr>
        <p:spPr>
          <a:xfrm>
            <a:off x="2546163" y="3960139"/>
            <a:ext cx="877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ko-KR" altLang="en-US" sz="2200" dirty="0"/>
          </a:p>
        </p:txBody>
      </p:sp>
      <p:sp>
        <p:nvSpPr>
          <p:cNvPr id="177" name="직사각형 176"/>
          <p:cNvSpPr/>
          <p:nvPr/>
        </p:nvSpPr>
        <p:spPr>
          <a:xfrm>
            <a:off x="6282226" y="3960139"/>
            <a:ext cx="17331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ko-KR" altLang="en-US" sz="22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2828831" y="4024382"/>
            <a:ext cx="301530" cy="302400"/>
            <a:chOff x="4964713" y="2475902"/>
            <a:chExt cx="405203" cy="433965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966834" y="4024382"/>
            <a:ext cx="301530" cy="302400"/>
            <a:chOff x="4964713" y="2475902"/>
            <a:chExt cx="405203" cy="433965"/>
          </a:xfrm>
        </p:grpSpPr>
        <p:sp>
          <p:nvSpPr>
            <p:cNvPr id="95" name="타원 9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7" name="타원 9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7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8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0388" y="952340"/>
            <a:ext cx="9072626" cy="498598"/>
            <a:chOff x="560388" y="952340"/>
            <a:chExt cx="9072626" cy="498598"/>
          </a:xfrm>
        </p:grpSpPr>
        <p:sp>
          <p:nvSpPr>
            <p:cNvPr id="154" name="TextBox 153"/>
            <p:cNvSpPr txBox="1"/>
            <p:nvPr/>
          </p:nvSpPr>
          <p:spPr>
            <a:xfrm>
              <a:off x="989016" y="952340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평행한 변의 수에 따라 사각형을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2828831" y="3349724"/>
            <a:ext cx="301530" cy="302400"/>
            <a:chOff x="4964713" y="2475902"/>
            <a:chExt cx="405203" cy="433965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966834" y="3349724"/>
            <a:ext cx="301530" cy="302400"/>
            <a:chOff x="4964713" y="2475902"/>
            <a:chExt cx="405203" cy="433965"/>
          </a:xfrm>
        </p:grpSpPr>
        <p:sp>
          <p:nvSpPr>
            <p:cNvPr id="161" name="타원 16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3" name="타원 1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5" grpId="0"/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2" name="타원 17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직선 연결선 17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모서리가 둥근 직사각형 17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6921" y="978953"/>
            <a:ext cx="8785225" cy="1679948"/>
            <a:chOff x="566921" y="978953"/>
            <a:chExt cx="8785225" cy="1679948"/>
          </a:xfrm>
        </p:grpSpPr>
        <p:grpSp>
          <p:nvGrpSpPr>
            <p:cNvPr id="191" name="그룹 190"/>
            <p:cNvGrpSpPr/>
            <p:nvPr/>
          </p:nvGrpSpPr>
          <p:grpSpPr>
            <a:xfrm>
              <a:off x="613943" y="978953"/>
              <a:ext cx="8736074" cy="904863"/>
              <a:chOff x="613943" y="4334448"/>
              <a:chExt cx="8736074" cy="904863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마주 보는 두 쌍의 변이 서로 평행한 사각형을 무엇이라고 부르면 좋을지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0" name="모서리가 둥근 직사각형 189"/>
            <p:cNvSpPr/>
            <p:nvPr/>
          </p:nvSpPr>
          <p:spPr>
            <a:xfrm>
              <a:off x="566921" y="186690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791393" y="2013602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>
            <a:hlinkClick r:id="rId3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4" action="ppaction://hlinksldjump"/>
          </p:cNvPr>
          <p:cNvSpPr/>
          <p:nvPr/>
        </p:nvSpPr>
        <p:spPr>
          <a:xfrm>
            <a:off x="85919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6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1003954" y="3465247"/>
            <a:ext cx="3091909" cy="461665"/>
            <a:chOff x="1003954" y="985417"/>
            <a:chExt cx="3091909" cy="461665"/>
          </a:xfrm>
        </p:grpSpPr>
        <p:sp>
          <p:nvSpPr>
            <p:cNvPr id="201" name="TextBox 200"/>
            <p:cNvSpPr txBox="1"/>
            <p:nvPr/>
          </p:nvSpPr>
          <p:spPr>
            <a:xfrm>
              <a:off x="1227770" y="985417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평행사변형</a:t>
              </a:r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8" y="4189784"/>
            <a:ext cx="8791071" cy="160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0" y="4826405"/>
            <a:ext cx="1029227" cy="254350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4802235" y="2120158"/>
            <a:ext cx="301530" cy="302400"/>
            <a:chOff x="4964713" y="2475902"/>
            <a:chExt cx="405203" cy="433965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977628" y="4761898"/>
            <a:ext cx="301530" cy="302400"/>
            <a:chOff x="4964713" y="2475902"/>
            <a:chExt cx="405203" cy="433965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1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모서리가 둥근 직사각형 14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4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3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8" y="952340"/>
            <a:ext cx="9072626" cy="535531"/>
            <a:chOff x="560388" y="952340"/>
            <a:chExt cx="9072626" cy="5355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52340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평행사변형의</a:t>
              </a:r>
              <a:r>
                <a:rPr lang="ko-KR" altLang="en-US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성질을 알아봅시다</a:t>
              </a:r>
              <a:r>
                <a:rPr lang="en-US" altLang="ko-KR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32" name="그룹 231"/>
          <p:cNvGrpSpPr/>
          <p:nvPr/>
        </p:nvGrpSpPr>
        <p:grpSpPr>
          <a:xfrm>
            <a:off x="613943" y="3779738"/>
            <a:ext cx="8736074" cy="498598"/>
            <a:chOff x="613943" y="4334448"/>
            <a:chExt cx="8736074" cy="498598"/>
          </a:xfrm>
        </p:grpSpPr>
        <p:sp>
          <p:nvSpPr>
            <p:cNvPr id="234" name="TextBox 233"/>
            <p:cNvSpPr txBox="1"/>
            <p:nvPr/>
          </p:nvSpPr>
          <p:spPr>
            <a:xfrm>
              <a:off x="777457" y="433444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마주 보는 두 변의 길이를 재어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직사각형 104">
            <a:hlinkClick r:id="rId3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5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6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82413" y="4669834"/>
            <a:ext cx="8785225" cy="1280462"/>
            <a:chOff x="582413" y="4669834"/>
            <a:chExt cx="8785225" cy="128046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582413" y="515829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629435" y="4669834"/>
              <a:ext cx="8736074" cy="498598"/>
              <a:chOff x="613943" y="4345737"/>
              <a:chExt cx="8736074" cy="498598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777457" y="4345737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마주 보는 두 변의 길이는 어떤가요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13943" y="450190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806885" y="530499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817726" y="5416720"/>
            <a:ext cx="301530" cy="302400"/>
            <a:chOff x="4964713" y="2475902"/>
            <a:chExt cx="405203" cy="433965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465644" y="3888368"/>
            <a:ext cx="301530" cy="302400"/>
            <a:chOff x="4964713" y="2475902"/>
            <a:chExt cx="405203" cy="433965"/>
          </a:xfrm>
        </p:grpSpPr>
        <p:sp>
          <p:nvSpPr>
            <p:cNvPr id="155" name="타원 15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7" name="타원 15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3488398"/>
            <a:ext cx="1129896" cy="138471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457056" y="3169362"/>
            <a:ext cx="2445818" cy="1081599"/>
            <a:chOff x="5486433" y="3095799"/>
            <a:chExt cx="2445818" cy="108159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89" b="27889"/>
            <a:stretch/>
          </p:blipFill>
          <p:spPr>
            <a:xfrm flipH="1">
              <a:off x="5486433" y="3095799"/>
              <a:ext cx="2445818" cy="108159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6085" y="3346350"/>
              <a:ext cx="19447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남은 사각형들의 마주 보는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두 변의 길이도 재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59" y="2933645"/>
            <a:ext cx="1962000" cy="709155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9484">
            <a:off x="2579221" y="1712458"/>
            <a:ext cx="1952162" cy="705600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62773" y="1470492"/>
            <a:ext cx="1958400" cy="707854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3314">
            <a:off x="993429" y="2688999"/>
            <a:ext cx="1957145" cy="7074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9" y="1798627"/>
            <a:ext cx="6544901" cy="15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/>
          <p:cNvGrpSpPr/>
          <p:nvPr/>
        </p:nvGrpSpPr>
        <p:grpSpPr>
          <a:xfrm>
            <a:off x="607410" y="3752934"/>
            <a:ext cx="4843769" cy="498598"/>
            <a:chOff x="613943" y="4334448"/>
            <a:chExt cx="4843769" cy="498598"/>
          </a:xfrm>
        </p:grpSpPr>
        <p:sp>
          <p:nvSpPr>
            <p:cNvPr id="155" name="TextBox 154"/>
            <p:cNvSpPr txBox="1"/>
            <p:nvPr/>
          </p:nvSpPr>
          <p:spPr>
            <a:xfrm>
              <a:off x="777457" y="4334448"/>
              <a:ext cx="4680255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spc="-70" dirty="0" smtClean="0"/>
                <a:t>마주 보는 두 각의 크기를 재어 보세요</a:t>
              </a:r>
              <a:r>
                <a:rPr lang="en-US" altLang="ko-KR" spc="-70" dirty="0" smtClean="0"/>
                <a:t>.</a:t>
              </a:r>
              <a:endParaRPr lang="en-US" altLang="ko-KR" spc="-70" dirty="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9" y="1410060"/>
            <a:ext cx="6544901" cy="1518461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모서리가 둥근 직사각형 18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7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0388" y="4699133"/>
            <a:ext cx="8785225" cy="1257884"/>
            <a:chOff x="560388" y="5267460"/>
            <a:chExt cx="8785225" cy="125788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60388" y="573334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607410" y="5267460"/>
              <a:ext cx="8736074" cy="464743"/>
              <a:chOff x="613943" y="4334448"/>
              <a:chExt cx="8736074" cy="464743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마주 보는 두 각의 크기는 어떤가요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784860" y="5311718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각의 크기가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4795701" y="5390622"/>
            <a:ext cx="301530" cy="302400"/>
            <a:chOff x="4964713" y="2475902"/>
            <a:chExt cx="405203" cy="433965"/>
          </a:xfrm>
        </p:grpSpPr>
        <p:sp>
          <p:nvSpPr>
            <p:cNvPr id="158" name="타원 15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0" name="타원 15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12" y="3488398"/>
            <a:ext cx="1129896" cy="1384710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5485786" y="3169362"/>
            <a:ext cx="2445818" cy="1081599"/>
            <a:chOff x="5486433" y="3095799"/>
            <a:chExt cx="2445818" cy="1081599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89" b="27889"/>
            <a:stretch/>
          </p:blipFill>
          <p:spPr>
            <a:xfrm flipH="1">
              <a:off x="5486433" y="3095799"/>
              <a:ext cx="2445818" cy="1081599"/>
            </a:xfrm>
            <a:prstGeom prst="rect">
              <a:avLst/>
            </a:prstGeom>
          </p:spPr>
        </p:pic>
        <p:sp>
          <p:nvSpPr>
            <p:cNvPr id="113" name="직사각형 112"/>
            <p:cNvSpPr/>
            <p:nvPr/>
          </p:nvSpPr>
          <p:spPr>
            <a:xfrm>
              <a:off x="5726085" y="3346350"/>
              <a:ext cx="19447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남은 사각형들의 마주 보는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두 각의 크기도 재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82978" y="3789040"/>
            <a:ext cx="453422" cy="411593"/>
            <a:chOff x="5382978" y="3789040"/>
            <a:chExt cx="453422" cy="41159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5462348" y="3862183"/>
              <a:ext cx="252000" cy="252000"/>
              <a:chOff x="7515401" y="1584373"/>
              <a:chExt cx="223069" cy="225604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직사각형 5">
              <a:hlinkClick r:id="" action="ppaction://customshow?id=1&amp;return=true"/>
            </p:cNvPr>
            <p:cNvSpPr/>
            <p:nvPr/>
          </p:nvSpPr>
          <p:spPr>
            <a:xfrm>
              <a:off x="5382978" y="3789040"/>
              <a:ext cx="453422" cy="411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5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모서리가 둥근 직사각형 18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0" name="직사각형 99">
            <a:hlinkClick r:id="rId3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4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7" r="66768" b="19204"/>
          <a:stretch/>
        </p:blipFill>
        <p:spPr>
          <a:xfrm>
            <a:off x="2075098" y="2325595"/>
            <a:ext cx="5263476" cy="2265371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89" y="2614272"/>
            <a:ext cx="3520175" cy="189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16896" y="2421491"/>
            <a:ext cx="3366666" cy="181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5357" y="2421491"/>
            <a:ext cx="3366666" cy="181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18" y="2614272"/>
            <a:ext cx="3520175" cy="1894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3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2" name="타원 17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직선 연결선 17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모서리가 둥근 직사각형 17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6921" y="4681552"/>
            <a:ext cx="8785225" cy="1257884"/>
            <a:chOff x="566921" y="4681552"/>
            <a:chExt cx="8785225" cy="1257884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66921" y="514743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13943" y="4681552"/>
              <a:ext cx="8736074" cy="498598"/>
              <a:chOff x="613943" y="4334448"/>
              <a:chExt cx="8736074" cy="49859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이웃하는 </a:t>
                </a:r>
                <a:r>
                  <a:rPr lang="ko-KR" altLang="en-US" dirty="0"/>
                  <a:t>두 각의 크기의 합을 구해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791393" y="529413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이웃하는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각의 크기의 합은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180˚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4802234" y="5392236"/>
            <a:ext cx="301530" cy="302400"/>
            <a:chOff x="4964713" y="2475902"/>
            <a:chExt cx="405203" cy="433965"/>
          </a:xfrm>
        </p:grpSpPr>
        <p:sp>
          <p:nvSpPr>
            <p:cNvPr id="150" name="타원 14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3" name="타원 1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773148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8166197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9010828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7" action="ppaction://hlinksldjump"/>
          </p:cNvPr>
          <p:cNvSpPr/>
          <p:nvPr/>
        </p:nvSpPr>
        <p:spPr>
          <a:xfrm>
            <a:off x="9434084" y="280276"/>
            <a:ext cx="355021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21369" y="3170335"/>
            <a:ext cx="2901128" cy="1172936"/>
            <a:chOff x="6249144" y="1916832"/>
            <a:chExt cx="2901128" cy="11729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85" b="29785"/>
            <a:stretch/>
          </p:blipFill>
          <p:spPr>
            <a:xfrm flipH="1">
              <a:off x="6249144" y="1916832"/>
              <a:ext cx="2901128" cy="1172936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643122" y="2030444"/>
              <a:ext cx="2109707" cy="757130"/>
              <a:chOff x="6643122" y="2030444"/>
              <a:chExt cx="2109707" cy="75713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615979" y="2030444"/>
                <a:ext cx="1136850" cy="757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빨갛게 표시한 </a:t>
                </a:r>
                <a:endParaRPr lang="en-US" altLang="ko-KR" sz="12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각을 이웃하는</a:t>
                </a:r>
                <a:endParaRPr lang="en-US" altLang="ko-KR" sz="12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각이라고 해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en-US" altLang="ko-KR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3122" y="2158581"/>
                <a:ext cx="972857" cy="488077"/>
              </a:xfrm>
              <a:prstGeom prst="rect">
                <a:avLst/>
              </a:prstGeom>
            </p:spPr>
          </p:pic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88" y="3488398"/>
            <a:ext cx="1129896" cy="138471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9" y="1410060"/>
            <a:ext cx="6544901" cy="15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431</Words>
  <Application>Microsoft Office PowerPoint</Application>
  <PresentationFormat>A4 용지(210x297mm)</PresentationFormat>
  <Paragraphs>184</Paragraphs>
  <Slides>13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2</vt:i4>
      </vt:variant>
    </vt:vector>
  </HeadingPairs>
  <TitlesOfParts>
    <vt:vector size="20" baseType="lpstr">
      <vt:lpstr>맑은 고딕</vt:lpstr>
      <vt:lpstr>Arial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2021-06-18T04:32:38Z</dcterms:modified>
</cp:coreProperties>
</file>