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315" r:id="rId3"/>
    <p:sldId id="303" r:id="rId4"/>
    <p:sldId id="304" r:id="rId5"/>
    <p:sldId id="316" r:id="rId6"/>
    <p:sldId id="309" r:id="rId7"/>
    <p:sldId id="307" r:id="rId8"/>
    <p:sldId id="296" r:id="rId9"/>
  </p:sldIdLst>
  <p:sldSz cx="9906000" cy="6858000" type="A4"/>
  <p:notesSz cx="6797675" cy="99266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ADF"/>
    <a:srgbClr val="74D5EC"/>
    <a:srgbClr val="4F81BD"/>
    <a:srgbClr val="D2E287"/>
    <a:srgbClr val="FED396"/>
    <a:srgbClr val="AED1E9"/>
    <a:srgbClr val="7B2D2D"/>
    <a:srgbClr val="3567D7"/>
    <a:srgbClr val="CFF1F9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4660"/>
  </p:normalViewPr>
  <p:slideViewPr>
    <p:cSldViewPr>
      <p:cViewPr>
        <p:scale>
          <a:sx n="50" d="100"/>
          <a:sy n="50" d="100"/>
        </p:scale>
        <p:origin x="3054" y="1242"/>
      </p:cViewPr>
      <p:guideLst>
        <p:guide orient="horz" pos="255"/>
        <p:guide pos="353"/>
        <p:guide orient="horz" pos="618"/>
        <p:guide pos="580"/>
        <p:guide pos="5887"/>
        <p:guide orient="horz" pos="3884"/>
        <p:guide orient="horz" pos="37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5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6537176" cy="714356"/>
            <a:chOff x="0" y="0"/>
            <a:chExt cx="6537176" cy="71435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6537176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1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12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381100" y="12893"/>
            <a:ext cx="2766008" cy="630025"/>
            <a:chOff x="1381100" y="12893"/>
            <a:chExt cx="2766008" cy="6300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004100" y="12893"/>
              <a:ext cx="1143008" cy="630025"/>
              <a:chOff x="4135432" y="12893"/>
              <a:chExt cx="1143008" cy="630025"/>
            </a:xfrm>
          </p:grpSpPr>
          <p:pic>
            <p:nvPicPr>
              <p:cNvPr id="17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2.xml"/><Relationship Id="rId4" Type="http://schemas.openxmlformats.org/officeDocument/2006/relationships/image" Target="../media/image3.emf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10.emf"/><Relationship Id="rId4" Type="http://schemas.openxmlformats.org/officeDocument/2006/relationships/slide" Target="slide3.xml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1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2.xml"/><Relationship Id="rId5" Type="http://schemas.openxmlformats.org/officeDocument/2006/relationships/image" Target="../media/image14.png"/><Relationship Id="rId10" Type="http://schemas.openxmlformats.org/officeDocument/2006/relationships/slide" Target="slide6.xml"/><Relationship Id="rId4" Type="http://schemas.openxmlformats.org/officeDocument/2006/relationships/image" Target="../media/image13.png"/><Relationship Id="rId9" Type="http://schemas.openxmlformats.org/officeDocument/2006/relationships/slide" Target="slide5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-1" y="0"/>
            <a:ext cx="650566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81100" y="12893"/>
            <a:ext cx="2766008" cy="630025"/>
            <a:chOff x="1381100" y="12893"/>
            <a:chExt cx="2766008" cy="63002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004100" y="12893"/>
              <a:ext cx="1143008" cy="630025"/>
              <a:chOff x="4135432" y="12893"/>
              <a:chExt cx="1143008" cy="630025"/>
            </a:xfrm>
          </p:grpSpPr>
          <p:pic>
            <p:nvPicPr>
              <p:cNvPr id="14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8" name="직사각형 47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92372" y="0"/>
            <a:ext cx="3324878" cy="600790"/>
            <a:chOff x="6492372" y="0"/>
            <a:chExt cx="3324878" cy="600790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5" name="그룹 10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1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24" name="그룹 22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43" name="그룹 24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5" name="직선 연결선 2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4" name="TextBox 24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038763" y="2136699"/>
            <a:ext cx="2572441" cy="2584603"/>
            <a:chOff x="1038763" y="2136699"/>
            <a:chExt cx="2572441" cy="2584603"/>
          </a:xfrm>
        </p:grpSpPr>
        <p:sp>
          <p:nvSpPr>
            <p:cNvPr id="98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9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3" name="그림 102" descr="원  외부 점선 .eps"/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1038763" y="2136699"/>
              <a:ext cx="2572441" cy="2584603"/>
            </a:xfrm>
            <a:prstGeom prst="rect">
              <a:avLst/>
            </a:prstGeom>
          </p:spPr>
        </p:pic>
        <p:sp>
          <p:nvSpPr>
            <p:cNvPr id="108" name="타원 107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0" name="모서리가 둥근 사각형 설명선 109"/>
          <p:cNvSpPr/>
          <p:nvPr/>
        </p:nvSpPr>
        <p:spPr>
          <a:xfrm>
            <a:off x="4654800" y="78558"/>
            <a:ext cx="2319692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132~133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94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hlinkClick r:id="rId5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6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7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8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9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10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4" name="이등변 삼각형 11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이등변 삼각형 11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392" name="TextBox 391"/>
            <p:cNvSpPr txBox="1"/>
            <p:nvPr/>
          </p:nvSpPr>
          <p:spPr>
            <a:xfrm>
              <a:off x="920750" y="1636897"/>
              <a:ext cx="857236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dirty="0" err="1" smtClean="0"/>
                <a:t>관계있는</a:t>
              </a:r>
              <a:r>
                <a:rPr lang="ko-KR" altLang="en-US" dirty="0" smtClean="0"/>
                <a:t> 것끼리 이어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78" name="그룹 277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79" name="그룹 278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81" name="직선 연결선 2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8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모서리가 둥근 직사각형 2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9" name="TextBox 2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9" name="직선 연결선 2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8" name="TextBox 2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30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8" name="직선 연결선 3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7" name="TextBox 3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17" name="직선 연결선 3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모서리가 둥근 직사각형 3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모서리가 둥근 직사각형 3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7296950" y="0"/>
              <a:ext cx="358148" cy="680156"/>
              <a:chOff x="6869645" y="0"/>
              <a:chExt cx="358148" cy="680156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26" name="직선 연결선 3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모서리가 둥근 직사각형 3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5642"/>
          <a:stretch/>
        </p:blipFill>
        <p:spPr>
          <a:xfrm>
            <a:off x="238092" y="2335928"/>
            <a:ext cx="8602275" cy="37127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304928" y="3167133"/>
            <a:ext cx="2808312" cy="2088232"/>
          </a:xfrm>
          <a:prstGeom prst="line">
            <a:avLst/>
          </a:prstGeom>
          <a:ln w="19050">
            <a:solidFill>
              <a:srgbClr val="1FB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324544" y="4096123"/>
            <a:ext cx="2736304" cy="1152128"/>
          </a:xfrm>
          <a:prstGeom prst="line">
            <a:avLst/>
          </a:prstGeom>
          <a:ln w="19050">
            <a:solidFill>
              <a:srgbClr val="1FB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6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7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8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33"/>
          <p:cNvGrpSpPr/>
          <p:nvPr/>
        </p:nvGrpSpPr>
        <p:grpSpPr>
          <a:xfrm>
            <a:off x="5547084" y="4030303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9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32" y="2189189"/>
            <a:ext cx="7035600" cy="3246595"/>
          </a:xfrm>
          <a:prstGeom prst="rect">
            <a:avLst/>
          </a:prstGeom>
        </p:spPr>
      </p:pic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다각형을 모두 찾아 기호를 써 보세요</a:t>
              </a:r>
              <a:r>
                <a:rPr lang="en-US" altLang="ko-KR" dirty="0"/>
                <a:t>.</a:t>
              </a:r>
              <a:endParaRPr lang="en-US" altLang="ko-KR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722044" y="0"/>
              <a:ext cx="358148" cy="680156"/>
              <a:chOff x="7207415" y="0"/>
              <a:chExt cx="358148" cy="680156"/>
            </a:xfrm>
          </p:grpSpPr>
          <p:grpSp>
            <p:nvGrpSpPr>
              <p:cNvPr id="211" name="그룹 21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0" name="직사각형 89"/>
          <p:cNvSpPr/>
          <p:nvPr/>
        </p:nvSpPr>
        <p:spPr>
          <a:xfrm>
            <a:off x="6612578" y="4942530"/>
            <a:ext cx="1879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8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33"/>
          <p:cNvGrpSpPr/>
          <p:nvPr/>
        </p:nvGrpSpPr>
        <p:grpSpPr>
          <a:xfrm>
            <a:off x="7398044" y="4995973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407707" y="2822077"/>
            <a:ext cx="4370645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r>
              <a:rPr lang="ko-KR" altLang="en-US" dirty="0" smtClean="0"/>
              <a:t>정다각형이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맞습니다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아닙니다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5" name="TextBox 94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다음 도형이 정다각형인지 알아보고</a:t>
              </a:r>
              <a:r>
                <a:rPr lang="en-US" altLang="ko-KR" dirty="0"/>
                <a:t>, </a:t>
              </a:r>
              <a:r>
                <a:rPr lang="ko-KR" altLang="en-US" dirty="0"/>
                <a:t>그 </a:t>
              </a:r>
              <a:r>
                <a:rPr lang="ko-KR" altLang="en-US" dirty="0" smtClean="0"/>
                <a:t>까닭을 </a:t>
              </a:r>
              <a:r>
                <a:rPr lang="ko-KR" altLang="en-US" dirty="0"/>
                <a:t>써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5" name="그룹 26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66" name="그룹 26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68" name="직선 연결선 26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7" name="TextBox 26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7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7" name="직선 연결선 2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모서리가 둥근 직사각형 2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84" name="그룹 28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6" name="직선 연결선 2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5" name="TextBox 2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302" name="그룹 3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8165411" y="0"/>
              <a:ext cx="358148" cy="680156"/>
              <a:chOff x="7637349" y="0"/>
              <a:chExt cx="358148" cy="680156"/>
            </a:xfrm>
          </p:grpSpPr>
          <p:grpSp>
            <p:nvGrpSpPr>
              <p:cNvPr id="311" name="그룹 310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13" name="직선 연결선 3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모서리가 둥근 직사각형 3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모서리가 둥근 직사각형 3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2" name="TextBox 311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7" name="직사각형 96"/>
          <p:cNvSpPr/>
          <p:nvPr/>
        </p:nvSpPr>
        <p:spPr>
          <a:xfrm>
            <a:off x="5155684" y="3294028"/>
            <a:ext cx="32683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각의 크기가 같지는 않기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183623" y="2846815"/>
            <a:ext cx="1108923" cy="3833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4398582" y="3298694"/>
            <a:ext cx="4825221" cy="1647443"/>
            <a:chOff x="1759710" y="765865"/>
            <a:chExt cx="4825221" cy="1647443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759710" y="981075"/>
              <a:ext cx="576000" cy="288000"/>
            </a:xfrm>
            <a:prstGeom prst="roundRect">
              <a:avLst>
                <a:gd name="adj" fmla="val 25818"/>
              </a:avLst>
            </a:prstGeom>
            <a:solidFill>
              <a:srgbClr val="79A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까닭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360711" y="1269075"/>
              <a:ext cx="42242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759710" y="765865"/>
              <a:ext cx="482522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360711" y="1869195"/>
              <a:ext cx="42242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360711" y="2413308"/>
              <a:ext cx="42242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49" y="2694071"/>
            <a:ext cx="2775676" cy="2320897"/>
          </a:xfrm>
          <a:prstGeom prst="rect">
            <a:avLst/>
          </a:prstGeom>
        </p:spPr>
      </p:pic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7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8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33"/>
          <p:cNvGrpSpPr/>
          <p:nvPr/>
        </p:nvGrpSpPr>
        <p:grpSpPr>
          <a:xfrm>
            <a:off x="8505398" y="2878191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33"/>
          <p:cNvGrpSpPr/>
          <p:nvPr/>
        </p:nvGrpSpPr>
        <p:grpSpPr>
          <a:xfrm>
            <a:off x="6926161" y="3454023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97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2" name="그룹 10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5" name="이등변 삼각형 104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2" name="TextBox 91"/>
            <p:cNvSpPr txBox="1"/>
            <p:nvPr/>
          </p:nvSpPr>
          <p:spPr>
            <a:xfrm>
              <a:off x="920750" y="1619803"/>
              <a:ext cx="8572362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도형에 대각선을 모두 긋고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대각선이 몇 개인지 세어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3455" cy="680156"/>
            <a:chOff x="6492372" y="0"/>
            <a:chExt cx="3323455" cy="680156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71157" y="4763"/>
              <a:ext cx="358080" cy="596027"/>
              <a:chOff x="5594587" y="642918"/>
              <a:chExt cx="358080" cy="596027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38085" y="0"/>
              <a:ext cx="358080" cy="596027"/>
              <a:chOff x="5594587" y="642918"/>
              <a:chExt cx="358080" cy="59602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457747" y="0"/>
              <a:ext cx="358080" cy="596027"/>
              <a:chOff x="5594587" y="642918"/>
              <a:chExt cx="358080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7306830" y="0"/>
              <a:ext cx="358080" cy="596027"/>
              <a:chOff x="5594587" y="642918"/>
              <a:chExt cx="358080" cy="596027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8596636" y="0"/>
              <a:ext cx="358148" cy="680156"/>
              <a:chOff x="8069032" y="0"/>
              <a:chExt cx="358148" cy="680156"/>
            </a:xfrm>
          </p:grpSpPr>
          <p:grpSp>
            <p:nvGrpSpPr>
              <p:cNvPr id="206" name="그룹 205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3683"/>
          <a:stretch/>
        </p:blipFill>
        <p:spPr>
          <a:xfrm>
            <a:off x="1877577" y="4717589"/>
            <a:ext cx="6150847" cy="686493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2616543" y="4725547"/>
            <a:ext cx="481846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99992" y="4725547"/>
            <a:ext cx="39822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6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8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663" y="2550266"/>
            <a:ext cx="6232674" cy="1757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/>
          <a:srcRect r="65019"/>
          <a:stretch/>
        </p:blipFill>
        <p:spPr>
          <a:xfrm>
            <a:off x="1836663" y="2571120"/>
            <a:ext cx="2180233" cy="1757469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10"/>
          <a:srcRect l="51099" r="-779"/>
          <a:stretch/>
        </p:blipFill>
        <p:spPr>
          <a:xfrm>
            <a:off x="5000579" y="2554666"/>
            <a:ext cx="3096344" cy="1757469"/>
          </a:xfrm>
          <a:prstGeom prst="rect">
            <a:avLst/>
          </a:prstGeom>
        </p:spPr>
      </p:pic>
      <p:grpSp>
        <p:nvGrpSpPr>
          <p:cNvPr id="139" name="그룹 33"/>
          <p:cNvGrpSpPr/>
          <p:nvPr/>
        </p:nvGrpSpPr>
        <p:grpSpPr>
          <a:xfrm>
            <a:off x="2645768" y="4898835"/>
            <a:ext cx="324000" cy="324000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33"/>
          <p:cNvGrpSpPr/>
          <p:nvPr/>
        </p:nvGrpSpPr>
        <p:grpSpPr>
          <a:xfrm>
            <a:off x="6537102" y="4898835"/>
            <a:ext cx="324000" cy="324000"/>
            <a:chOff x="4964713" y="2475902"/>
            <a:chExt cx="405203" cy="405203"/>
          </a:xfrm>
        </p:grpSpPr>
        <p:sp>
          <p:nvSpPr>
            <p:cNvPr id="150" name="타원 14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2" name="타원 1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6" name="그룹 215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4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9032125" y="0"/>
              <a:ext cx="358148" cy="680156"/>
              <a:chOff x="8487689" y="0"/>
              <a:chExt cx="358148" cy="680156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64" name="직선 연결선 2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3" name="TextBox 262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25" y="2727121"/>
            <a:ext cx="7846231" cy="2762635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6901342" y="4762508"/>
            <a:ext cx="14770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정육각형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grpSp>
          <p:nvGrpSpPr>
            <p:cNvPr id="87" name="그룹 86"/>
            <p:cNvGrpSpPr/>
            <p:nvPr/>
          </p:nvGrpSpPr>
          <p:grpSpPr>
            <a:xfrm>
              <a:off x="416496" y="1481303"/>
              <a:ext cx="9076616" cy="707886"/>
              <a:chOff x="416496" y="1481303"/>
              <a:chExt cx="9076616" cy="70788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20552" y="1557993"/>
                <a:ext cx="8572560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        에서 </a:t>
                </a:r>
                <a:r>
                  <a:rPr lang="ko-KR" altLang="en-US" dirty="0"/>
                  <a:t>설명하는 다각형의 이름을 써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498" y="1632620"/>
              <a:ext cx="675134" cy="349343"/>
            </a:xfrm>
            <a:prstGeom prst="rect">
              <a:avLst/>
            </a:prstGeom>
          </p:spPr>
        </p:pic>
      </p:grp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6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7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8" action="ppaction://hlinksldjump"/>
          </p:cNvPr>
          <p:cNvSpPr/>
          <p:nvPr/>
        </p:nvSpPr>
        <p:spPr>
          <a:xfrm>
            <a:off x="943524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9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33"/>
          <p:cNvGrpSpPr/>
          <p:nvPr/>
        </p:nvGrpSpPr>
        <p:grpSpPr>
          <a:xfrm>
            <a:off x="7388658" y="4898835"/>
            <a:ext cx="324000" cy="324000"/>
            <a:chOff x="4964713" y="2475902"/>
            <a:chExt cx="405203" cy="405203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1" name="타원 1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105" name="TextBox 104"/>
            <p:cNvSpPr txBox="1"/>
            <p:nvPr/>
          </p:nvSpPr>
          <p:spPr>
            <a:xfrm>
              <a:off x="920552" y="1619803"/>
              <a:ext cx="8572560" cy="44499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pc="-50" dirty="0"/>
                <a:t>모양 조각을 이용하여 서로 다른 방법으로 </a:t>
              </a:r>
              <a:r>
                <a:rPr lang="ko-KR" altLang="en-US" spc="-50" dirty="0" err="1"/>
                <a:t>평행사변형을</a:t>
              </a:r>
              <a:r>
                <a:rPr lang="ko-KR" altLang="en-US" spc="-50" dirty="0"/>
                <a:t> 채워 </a:t>
              </a:r>
              <a:r>
                <a:rPr lang="ko-KR" altLang="en-US" spc="-50" dirty="0" smtClean="0"/>
                <a:t>보세요</a:t>
              </a:r>
              <a:r>
                <a:rPr lang="en-US" altLang="ko-KR" spc="-50" dirty="0" smtClean="0"/>
                <a:t>.</a:t>
              </a:r>
              <a:endParaRPr lang="en-US" altLang="ko-KR" spc="-5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492372" y="0"/>
            <a:ext cx="3332376" cy="680156"/>
            <a:chOff x="6492372" y="0"/>
            <a:chExt cx="3332376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9466600" y="0"/>
              <a:ext cx="358148" cy="680156"/>
              <a:chOff x="8919580" y="0"/>
              <a:chExt cx="358148" cy="680156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891958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38380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226591" y="2683446"/>
            <a:ext cx="7122123" cy="2311760"/>
            <a:chOff x="1226591" y="2683446"/>
            <a:chExt cx="7122123" cy="23117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036" y="3240839"/>
              <a:ext cx="6622678" cy="1754367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6591" y="2731845"/>
              <a:ext cx="833234" cy="373316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6832" y="2683446"/>
              <a:ext cx="878092" cy="411840"/>
            </a:xfrm>
            <a:prstGeom prst="rect">
              <a:avLst/>
            </a:prstGeom>
          </p:spPr>
        </p:pic>
      </p:grpSp>
      <p:sp>
        <p:nvSpPr>
          <p:cNvPr id="124" name="직사각형 123">
            <a:hlinkClick r:id="rId7" action="ppaction://hlinksldjump"/>
          </p:cNvPr>
          <p:cNvSpPr/>
          <p:nvPr/>
        </p:nvSpPr>
        <p:spPr>
          <a:xfrm>
            <a:off x="7712658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hlinkClick r:id="rId8" action="ppaction://hlinksldjump"/>
          </p:cNvPr>
          <p:cNvSpPr/>
          <p:nvPr/>
        </p:nvSpPr>
        <p:spPr>
          <a:xfrm>
            <a:off x="8143304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9" action="ppaction://hlinksldjump"/>
          </p:cNvPr>
          <p:cNvSpPr/>
          <p:nvPr/>
        </p:nvSpPr>
        <p:spPr>
          <a:xfrm>
            <a:off x="8573950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10" action="ppaction://hlinksldjump"/>
          </p:cNvPr>
          <p:cNvSpPr/>
          <p:nvPr/>
        </p:nvSpPr>
        <p:spPr>
          <a:xfrm>
            <a:off x="9004596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11" action="ppaction://hlinksldjump"/>
          </p:cNvPr>
          <p:cNvSpPr/>
          <p:nvPr/>
        </p:nvSpPr>
        <p:spPr>
          <a:xfrm>
            <a:off x="7288959" y="255878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31464" r="30374" b="29283"/>
          <a:stretch/>
        </p:blipFill>
        <p:spPr>
          <a:xfrm>
            <a:off x="1632453" y="3226672"/>
            <a:ext cx="3087479" cy="18216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31621" r="28763" b="29125"/>
          <a:stretch/>
        </p:blipFill>
        <p:spPr>
          <a:xfrm>
            <a:off x="5336920" y="3239825"/>
            <a:ext cx="3010481" cy="1804243"/>
          </a:xfrm>
          <a:prstGeom prst="rect">
            <a:avLst/>
          </a:prstGeom>
        </p:spPr>
      </p:pic>
      <p:grpSp>
        <p:nvGrpSpPr>
          <p:cNvPr id="118" name="그룹 33"/>
          <p:cNvGrpSpPr/>
          <p:nvPr/>
        </p:nvGrpSpPr>
        <p:grpSpPr>
          <a:xfrm>
            <a:off x="3038894" y="3945464"/>
            <a:ext cx="324000" cy="324000"/>
            <a:chOff x="4964713" y="2475902"/>
            <a:chExt cx="405203" cy="405203"/>
          </a:xfrm>
        </p:grpSpPr>
        <p:sp>
          <p:nvSpPr>
            <p:cNvPr id="121" name="타원 12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33"/>
          <p:cNvGrpSpPr/>
          <p:nvPr/>
        </p:nvGrpSpPr>
        <p:grpSpPr>
          <a:xfrm>
            <a:off x="6676023" y="3945464"/>
            <a:ext cx="324000" cy="324000"/>
            <a:chOff x="4964713" y="2475902"/>
            <a:chExt cx="405203" cy="405203"/>
          </a:xfrm>
        </p:grpSpPr>
        <p:sp>
          <p:nvSpPr>
            <p:cNvPr id="145" name="타원 14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1" name="모서리가 둥근 직사각형 170"/>
          <p:cNvSpPr/>
          <p:nvPr/>
        </p:nvSpPr>
        <p:spPr>
          <a:xfrm>
            <a:off x="621950" y="2752856"/>
            <a:ext cx="298800" cy="298800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304928" y="0"/>
            <a:ext cx="474574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4141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38763" y="2136699"/>
            <a:ext cx="2572441" cy="2584603"/>
            <a:chOff x="1038763" y="2136699"/>
            <a:chExt cx="2572441" cy="2584603"/>
          </a:xfrm>
        </p:grpSpPr>
        <p:sp>
          <p:nvSpPr>
            <p:cNvPr id="59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64" name="그림 63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38763" y="2136699"/>
              <a:ext cx="2572441" cy="2584603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68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덮어 덮어</a:t>
              </a:r>
              <a:r>
                <a:rPr lang="en-US" altLang="ko-KR" dirty="0" smtClean="0"/>
                <a:t>! </a:t>
              </a:r>
              <a:r>
                <a:rPr lang="ko-KR" altLang="en-US" dirty="0" smtClean="0"/>
                <a:t>모양 조각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178</Words>
  <PresentationFormat>A4 용지(210x297mm)</PresentationFormat>
  <Paragraphs>90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2021-04-23T01:18:08Z</dcterms:modified>
</cp:coreProperties>
</file>