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0" r:id="rId8"/>
    <p:sldId id="1361" r:id="rId9"/>
    <p:sldId id="1289" r:id="rId10"/>
    <p:sldId id="1359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AE7C65"/>
    <a:srgbClr val="67C4F0"/>
    <a:srgbClr val="FCD5B5"/>
    <a:srgbClr val="8BCF24"/>
    <a:srgbClr val="DD6567"/>
    <a:srgbClr val="E4A20A"/>
    <a:srgbClr val="D96165"/>
    <a:srgbClr val="67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1-0-0-0-0&amp;classno=MM_32_04/suh_0302_01_0001/suh_0302_01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322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317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13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769" y="728700"/>
            <a:ext cx="5461338" cy="6817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+mn-ea"/>
                <a:ea typeface="+mn-ea"/>
              </a:rPr>
              <a:t>가자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도토리 동산으로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날쌘 다람쥐 아기 다람쥐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팔짝팔짝 쪼르르 어디를 갈까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나는 알지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나는 알지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초롱초롱 다람쥐가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폴짝폴짝 뛰어간 곳은 도토리 동산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칙칙폭폭 도토리 열차가 멈춰 서면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졸랑졸랑 다람쥐들이 줄 서서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열차를 타네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사파리도 가고 회전목마도 타고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빙글빙글 돌아가는 대관람차도 타는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신나는 도토리 동산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그런데 도토리 열차엔 다람쥐가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몇 마리나 탔을까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한 마리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두 마리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세 마리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네 마리 </a:t>
            </a:r>
            <a:r>
              <a:rPr lang="en-US" altLang="ko-KR" sz="1900" smtClean="0">
                <a:latin typeface="+mn-ea"/>
                <a:ea typeface="+mn-ea"/>
              </a:rPr>
              <a:t>··</a:t>
            </a:r>
            <a:r>
              <a:rPr lang="en-US" altLang="ko-KR" sz="1900" smtClean="0">
                <a:latin typeface="+mn-ea"/>
              </a:rPr>
              <a:t>····.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어휴</a:t>
            </a:r>
            <a:r>
              <a:rPr lang="en-US" altLang="ko-KR" sz="1900" smtClean="0">
                <a:latin typeface="+mn-ea"/>
                <a:ea typeface="+mn-ea"/>
              </a:rPr>
              <a:t>~ </a:t>
            </a:r>
            <a:r>
              <a:rPr lang="ko-KR" altLang="en-US" sz="1900" smtClean="0">
                <a:latin typeface="+mn-ea"/>
                <a:ea typeface="+mn-ea"/>
              </a:rPr>
              <a:t>이 많은 다람쥐를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언제 다 세지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곱셈에 대해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1916832"/>
            <a:ext cx="2832178" cy="1257510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99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놀이공원과 관련된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여러 가지 문제를 </a:t>
            </a:r>
            <a:endParaRPr lang="en-US" altLang="ko-KR" sz="1600" dirty="0" smtClean="0"/>
          </a:p>
          <a:p>
            <a:pPr algn="ctr"/>
            <a:r>
              <a:rPr lang="ko-KR" altLang="en-US" sz="1600" dirty="0"/>
              <a:t>해</a:t>
            </a:r>
            <a:r>
              <a:rPr lang="ko-KR" altLang="en-US" sz="1600" dirty="0" smtClean="0"/>
              <a:t>결할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  <a:cs typeface="Verdana" panose="020B0604030504040204" pitchFamily="34" charset="0"/>
              </a:rPr>
              <a:t>suh_p_0302_01_0001</a:t>
            </a:r>
            <a:r>
              <a:rPr lang="en-US" altLang="ko-KR" sz="1000" b="1" smtClean="0">
                <a:latin typeface="+mn-ea"/>
                <a:ea typeface="+mn-ea"/>
                <a:cs typeface="Verdana" panose="020B0604030504040204" pitchFamily="34" charset="0"/>
              </a:rPr>
              <a:t>_204_1_1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)</a:t>
            </a:r>
            <a:endParaRPr lang="ko-KR" altLang="en-US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/>
            <a:r>
              <a:rPr lang="ko-KR" altLang="en-US" sz="1000" smtClean="0">
                <a:latin typeface="+mn-ea"/>
                <a:ea typeface="+mn-ea"/>
                <a:cs typeface="Verdana" panose="020B0604030504040204" pitchFamily="34" charset="0"/>
              </a:rPr>
              <a:t>곱셈에 대해 배울 것 같아요</a:t>
            </a:r>
            <a:r>
              <a:rPr lang="en-US" altLang="ko-KR" sz="1000" smtClean="0">
                <a:latin typeface="+mn-ea"/>
                <a:ea typeface="+mn-ea"/>
                <a:cs typeface="Verdana" panose="020B0604030504040204" pitchFamily="34" charset="0"/>
              </a:rPr>
              <a:t>.</a:t>
            </a:r>
            <a:endParaRPr lang="en-US" altLang="ko-KR" sz="1000" dirty="0">
              <a:latin typeface="+mn-ea"/>
              <a:ea typeface="+mn-ea"/>
              <a:cs typeface="Verdana" panose="020B0604030504040204" pitchFamily="34" charset="0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</a:rPr>
              <a:t>suh_p_0302_01_0001</a:t>
            </a:r>
            <a:r>
              <a:rPr lang="en-US" altLang="ko-KR" sz="1000" b="1" smtClean="0">
                <a:latin typeface="+mn-ea"/>
                <a:ea typeface="+mn-ea"/>
              </a:rPr>
              <a:t>_204_1_2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+mn-ea"/>
              <a:ea typeface="+mn-ea"/>
            </a:endParaRPr>
          </a:p>
          <a:p>
            <a:r>
              <a:rPr lang="ko-KR" altLang="en-US" sz="1000" smtClean="0">
                <a:latin typeface="+mn-ea"/>
                <a:ea typeface="+mn-ea"/>
              </a:rPr>
              <a:t>놀이공원과 관련된 여러 가지 문제를 해결할 것 같아요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8890" y="2953338"/>
            <a:ext cx="4774970" cy="42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준비물 클릭시 박스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버튼으로 닫기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98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0544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도토리 동산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cdata2.tsherpa.co.kr/tsherpa/MultiMedia/Flash/2020/curri/index.html?flashxmlnum=yuni4856&amp;classa=A8-C1-32-MM-MM-04-02-01-0-0-0-0&amp;classno=MM_32_04/suh_0302_01_0001/suh_0302_01_0001_101_1.html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폰트 사이즈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폰트 사이즈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35px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" y="990650"/>
            <a:ext cx="6829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54" y="3960250"/>
            <a:ext cx="5644153" cy="16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376772"/>
            <a:ext cx="24482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65672" y="106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099" y="1205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5248" y="4473116"/>
            <a:ext cx="4800947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69134" y="4883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252" y="5175302"/>
            <a:ext cx="2892736" cy="233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63988" y="5263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" y="939961"/>
            <a:ext cx="6940047" cy="465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94522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</a:t>
            </a:r>
            <a:r>
              <a:rPr lang="ko-KR" altLang="en-US" sz="3600" b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36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도토리 동산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40654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mm_32_1_00_01_01_ani.mp4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8"/>
          <a:stretch/>
        </p:blipFill>
        <p:spPr bwMode="auto">
          <a:xfrm>
            <a:off x="389042" y="1952982"/>
            <a:ext cx="3049871" cy="34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8166" y="2564904"/>
            <a:ext cx="298208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가족들과 함께 놀이공원에서 재미있는 시간을 보냈습니다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091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SA321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놀이공원에 가 본 경험을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하면 모두 얼마인지 쉽게 알 수 있을까요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428" y="3193261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635502" y="148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5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70970" y="3573016"/>
            <a:ext cx="298208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무서워서 타지 못하는 놀이 기구를 언니는 잘 탔습니다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419441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0643" y="1823667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2785" y="1532879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347" y="1554908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" y="1052736"/>
            <a:ext cx="6824297" cy="457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85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SA321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8"/>
          <a:stretch/>
        </p:blipFill>
        <p:spPr bwMode="auto">
          <a:xfrm>
            <a:off x="389042" y="1952982"/>
            <a:ext cx="3049871" cy="34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열차에 타고 있는 사람은 모두 몇 명인지 어떻게 알 수 있을까요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하면 모두 얼마인지 쉽게 알 수 있을까요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5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70970" y="2852936"/>
            <a:ext cx="29820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세어보면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77" y="286010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8"/>
          <a:stretch/>
        </p:blipFill>
        <p:spPr bwMode="auto">
          <a:xfrm>
            <a:off x="389042" y="1952982"/>
            <a:ext cx="3049871" cy="34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하면 모두 얼마인지 쉽게 알 수 있을까요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하면 모두 얼마인지 쉽게 알 수 있을까요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5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70970" y="2564904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곱셈을 하면 쉽게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428" y="291439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" y="1052736"/>
            <a:ext cx="6824297" cy="457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21618"/>
              </p:ext>
            </p:extLst>
          </p:nvPr>
        </p:nvGraphicFramePr>
        <p:xfrm>
          <a:off x="7010116" y="5205502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SA321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7240"/>
              </p:ext>
            </p:extLst>
          </p:nvPr>
        </p:nvGraphicFramePr>
        <p:xfrm>
          <a:off x="6984268" y="3933056"/>
          <a:ext cx="2108035" cy="1136652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audio_01.mp3~audio_17.mp3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endParaRPr lang="en-US" altLang="ko-KR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) 3-2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\app\resource\contents\lesson01\ops\lesson01\audio\mm_32_1_00_02_01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9883" y="5045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364309" y="4869160"/>
            <a:ext cx="267092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가자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도토리 동산으로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  <a:endParaRPr lang="en-US" altLang="ko-KR" sz="1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41580</TotalTime>
  <Words>858</Words>
  <Application>Microsoft Office PowerPoint</Application>
  <PresentationFormat>화면 슬라이드 쇼(4:3)</PresentationFormat>
  <Paragraphs>316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Verdana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7234</cp:revision>
  <dcterms:created xsi:type="dcterms:W3CDTF">2008-07-15T12:19:11Z</dcterms:created>
  <dcterms:modified xsi:type="dcterms:W3CDTF">2022-05-18T05:47:13Z</dcterms:modified>
</cp:coreProperties>
</file>