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097" r:id="rId4"/>
    <p:sldId id="1394" r:id="rId5"/>
    <p:sldId id="1409" r:id="rId6"/>
    <p:sldId id="1410" r:id="rId7"/>
    <p:sldId id="1411" r:id="rId8"/>
    <p:sldId id="1412" r:id="rId9"/>
    <p:sldId id="1413" r:id="rId10"/>
    <p:sldId id="1414" r:id="rId11"/>
    <p:sldId id="1415" r:id="rId12"/>
    <p:sldId id="1416" r:id="rId13"/>
    <p:sldId id="1417" r:id="rId14"/>
    <p:sldId id="1365" r:id="rId15"/>
    <p:sldId id="1418" r:id="rId16"/>
    <p:sldId id="1419" r:id="rId17"/>
    <p:sldId id="1420" r:id="rId18"/>
    <p:sldId id="1421" r:id="rId19"/>
    <p:sldId id="1315" r:id="rId20"/>
    <p:sldId id="1368" r:id="rId21"/>
    <p:sldId id="137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C"/>
    <a:srgbClr val="AE7C65"/>
    <a:srgbClr val="FCD5B5"/>
    <a:srgbClr val="A36042"/>
    <a:srgbClr val="EE7346"/>
    <a:srgbClr val="EBF2FB"/>
    <a:srgbClr val="E08518"/>
    <a:srgbClr val="86BA9E"/>
    <a:srgbClr val="E7F4EB"/>
    <a:srgbClr val="C7E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201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455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781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만약 동물이라면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401161" y="317727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" y="329274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3548" y="5265204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타조가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 걸었을 때 갈 수 있는 거리입니다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576227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지애가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 걸었을 때 갈 수 있는 거리입니다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76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87524" y="3584339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타조는 한 걸음에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갈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3584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87524" y="4052391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지애는 한 걸음에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갈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4052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타조와 지애의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8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해결하면 좋을지 생각해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타조의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걸음이 몇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576227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50×25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지애의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걸음이 몇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구할 수 있습니다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76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타조와 지애의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8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타조의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 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564904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50×25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지애의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1250 cm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타조와 지애의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8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문제를 바르게 해결했는지 확인해 </a:t>
            </a:r>
            <a:r>
              <a:rPr lang="ko-KR" altLang="en-US" sz="1900" dirty="0" smtClean="0">
                <a:latin typeface="+mn-ea"/>
                <a:ea typeface="+mn-ea"/>
              </a:rPr>
              <a:t>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63" y="516429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5821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\app\resource\contents\lesson01\ops\lesson01\images\mm_32_1_10_02_01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타조와 지애의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8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94" y="2242724"/>
            <a:ext cx="5536578" cy="295047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07513" y="3689864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지애</a:t>
            </a:r>
            <a:endParaRPr lang="ko-KR" altLang="en-US" sz="1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3636292" y="2169628"/>
            <a:ext cx="2853551" cy="1620493"/>
            <a:chOff x="4186696" y="1164887"/>
            <a:chExt cx="2853551" cy="162049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186696" y="1164887"/>
              <a:ext cx="2853551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타조와 비교해 볼까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한 걸음에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갈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25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걸음이면 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갈 수 있겠네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7" name="직각 삼각형 66"/>
            <p:cNvSpPr/>
            <p:nvPr/>
          </p:nvSpPr>
          <p:spPr>
            <a:xfrm rot="5400000" flipV="1">
              <a:off x="4727135" y="2566468"/>
              <a:ext cx="254251" cy="183574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702536" y="3168300"/>
            <a:ext cx="761452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2701" y="1988840"/>
            <a:ext cx="2564284" cy="1385521"/>
            <a:chOff x="4114460" y="1164887"/>
            <a:chExt cx="2564284" cy="1385521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한 걸음에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 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갈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25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걸음이면 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갈 수 있지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1" name="직각 삼각형 70"/>
            <p:cNvSpPr/>
            <p:nvPr/>
          </p:nvSpPr>
          <p:spPr>
            <a:xfrm rot="5400000">
              <a:off x="6421602" y="2056625"/>
              <a:ext cx="182185" cy="33209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63447" y="2688814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09404" y="486821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983" y="2571108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978" y="33475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퓨마와 기린의 대화를 보고        안에 알맞은 수를 구한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만약 나라면 어떨지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6263599" y="503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65303"/>
            <a:ext cx="4828200" cy="3225969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2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647564" y="1996053"/>
            <a:ext cx="2241545" cy="1516273"/>
            <a:chOff x="4114460" y="1164887"/>
            <a:chExt cx="2241545" cy="151627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몸길이는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높이 뛸 수 있지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직각 삼각형 37"/>
            <p:cNvSpPr/>
            <p:nvPr/>
          </p:nvSpPr>
          <p:spPr>
            <a:xfrm rot="5400000" flipV="1">
              <a:off x="5934049" y="2399761"/>
              <a:ext cx="130749" cy="43205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4194" y="2688814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35" y="2773261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581532" y="3374628"/>
            <a:ext cx="2983497" cy="1565709"/>
            <a:chOff x="3743484" y="893359"/>
            <a:chExt cx="2983497" cy="165704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743484" y="1164887"/>
              <a:ext cx="2983497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난 지금 키가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182 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하지만 어른이 되면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배로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커져서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되지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4" name="직각 삼각형 43"/>
            <p:cNvSpPr/>
            <p:nvPr/>
          </p:nvSpPr>
          <p:spPr>
            <a:xfrm rot="16200000" flipV="1">
              <a:off x="5008615" y="928698"/>
              <a:ext cx="254251" cy="183574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6602" y="4427300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874" y="4662855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94783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\app\resource\contents\lesson01\ops\lesson01\images\mm_32_1_10_03_01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30414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869692" y="4249877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</a:t>
            </a:r>
            <a:endParaRPr lang="ko-KR" altLang="en-US" sz="1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867977" y="2798045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기린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662995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04048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15617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퓨마와 기린의 대화를 보고        안에 알맞은 수를 구한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만약 나라면 어떨지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65303"/>
            <a:ext cx="4828200" cy="3225969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2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647564" y="1996053"/>
            <a:ext cx="2241545" cy="1516273"/>
            <a:chOff x="4114460" y="1164887"/>
            <a:chExt cx="2241545" cy="151627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몸길이는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높이 뛸 수 있지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직각 삼각형 37"/>
            <p:cNvSpPr/>
            <p:nvPr/>
          </p:nvSpPr>
          <p:spPr>
            <a:xfrm rot="5400000" flipV="1">
              <a:off x="5934049" y="2399761"/>
              <a:ext cx="130749" cy="43205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4194" y="2688814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35" y="2773261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581532" y="3374628"/>
            <a:ext cx="2983497" cy="1565709"/>
            <a:chOff x="3743484" y="893359"/>
            <a:chExt cx="2983497" cy="165704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743484" y="1164887"/>
              <a:ext cx="2983497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난 지금 키가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182 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하지만 어른이 되면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배로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커져서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되지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4" name="직각 삼각형 43"/>
            <p:cNvSpPr/>
            <p:nvPr/>
          </p:nvSpPr>
          <p:spPr>
            <a:xfrm rot="16200000" flipV="1">
              <a:off x="5008615" y="928698"/>
              <a:ext cx="254251" cy="183574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6602" y="4393915"/>
            <a:ext cx="692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874" y="4662855"/>
            <a:ext cx="360000" cy="355000"/>
          </a:xfrm>
          <a:prstGeom prst="rect">
            <a:avLst/>
          </a:prstGeom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47949" y="3501008"/>
            <a:ext cx="6667165" cy="1725984"/>
            <a:chOff x="207825" y="3507874"/>
            <a:chExt cx="6667165" cy="172598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45516"/>
              <a:ext cx="6667165" cy="1379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078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544" y="397592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160×3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480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퓨마는 </a:t>
              </a:r>
              <a:r>
                <a:rPr lang="en-US" altLang="ko-KR" sz="1600" dirty="0" smtClean="0">
                  <a:latin typeface="+mn-ea"/>
                  <a:ea typeface="+mn-ea"/>
                </a:rPr>
                <a:t>480 cm</a:t>
              </a:r>
              <a:r>
                <a:rPr lang="ko-KR" altLang="en-US" sz="1600" dirty="0" smtClean="0">
                  <a:latin typeface="+mn-ea"/>
                  <a:ea typeface="+mn-ea"/>
                </a:rPr>
                <a:t>만큼 높이 뛸 수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085492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3424" y="443632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182×3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546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기린이 어른이 되면 키가 </a:t>
              </a:r>
              <a:r>
                <a:rPr lang="en-US" altLang="ko-KR" sz="1600" dirty="0" smtClean="0">
                  <a:latin typeface="+mn-ea"/>
                  <a:ea typeface="+mn-ea"/>
                </a:rPr>
                <a:t>546 cm</a:t>
              </a:r>
              <a:r>
                <a:rPr lang="ko-KR" altLang="en-US" sz="1600" dirty="0" smtClean="0">
                  <a:latin typeface="+mn-ea"/>
                  <a:ea typeface="+mn-ea"/>
                </a:rPr>
                <a:t>나 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16" y="4545892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867977" y="2798045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기린</a:t>
            </a:r>
            <a:endParaRPr lang="ko-KR" altLang="en-US" sz="1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662995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04048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15617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1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퓨마와 기린의 대화를 보고        안에 알맞은 수를 구한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만약 나라면 어떨지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2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11166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2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313402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여러분이 만약 퓨마라면 얼마만큼 높이 뛸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7544" y="2207476"/>
            <a:ext cx="6176121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키가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 (cm)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만약 퓨마라면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 (cm)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높이 뛸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03" y="2087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63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662995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04048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15617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퓨마와 기린의 대화를 보고        안에 알맞은 수를 구한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만약 나라면 어떨지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2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3379113" y="2686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2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313402" y="1784139"/>
            <a:ext cx="66708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동물들의 특징과 자신을 비교해 보고 느낀 점을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662995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04048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15617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20" y="322685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5366" y="301598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2" y="3015981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57" y="360037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퓨마와 기린의 대화를 보고        안에 알맞은 수를 구한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만약 나라면 어떨지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2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2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313402" y="1784139"/>
            <a:ext cx="66708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동물들의 특징과 자신을 비교해 보고 느낀 점을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662995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04048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15617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2" y="3015981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57" y="360037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4069" y="2251346"/>
            <a:ext cx="2017705" cy="1393677"/>
            <a:chOff x="3693908" y="1170579"/>
            <a:chExt cx="2997531" cy="139367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693908" y="1170579"/>
              <a:ext cx="2597258" cy="13936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동물들은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뛰어난 능력을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하나씩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가지고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5" name="직각 삼각형 24"/>
            <p:cNvSpPr/>
            <p:nvPr/>
          </p:nvSpPr>
          <p:spPr>
            <a:xfrm rot="5400000" flipH="1">
              <a:off x="6360132" y="1603907"/>
              <a:ext cx="238489" cy="424125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91646" y="2203202"/>
            <a:ext cx="2590344" cy="1671865"/>
            <a:chOff x="3820936" y="1170579"/>
            <a:chExt cx="2597258" cy="1671865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20936" y="1170579"/>
              <a:ext cx="2597258" cy="13936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동물들의 특징을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이해하고 동물들이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건강하게 생활할 수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있도록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배려해야겠어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직각 삼각형 39"/>
            <p:cNvSpPr/>
            <p:nvPr/>
          </p:nvSpPr>
          <p:spPr>
            <a:xfrm rot="10800000" flipH="1">
              <a:off x="4624721" y="2564256"/>
              <a:ext cx="222105" cy="278188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7056276" y="1912484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suh_p_0302_01_0011</a:t>
            </a:r>
            <a:r>
              <a:rPr lang="en-US" altLang="ko-KR" sz="1000" b="1" dirty="0" smtClean="0">
                <a:latin typeface="+mn-ea"/>
                <a:ea typeface="+mn-ea"/>
              </a:rPr>
              <a:t>_203_1_1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론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동물들은 뛰어난 능력을 하나씩 가지고 있어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7056276" y="2852936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suh_p_0302_01_0011</a:t>
            </a:r>
            <a:r>
              <a:rPr lang="en-US" altLang="ko-KR" sz="1000" b="1" dirty="0" smtClean="0">
                <a:latin typeface="+mn-ea"/>
                <a:ea typeface="+mn-ea"/>
              </a:rPr>
              <a:t>_203_1_2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미미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동물들의 특징을 이해하고 동물들이 건강하게 생활할 수 있도록 </a:t>
            </a:r>
            <a:r>
              <a:rPr lang="ko-KR" altLang="en-US" sz="1000" dirty="0" err="1" smtClean="0">
                <a:latin typeface="+mn-ea"/>
                <a:ea typeface="+mn-ea"/>
              </a:rPr>
              <a:t>배려해야겠어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7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5816" y="300827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06" y="4005064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64" y="3999149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324147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7" name="직사각형 26"/>
          <p:cNvSpPr/>
          <p:nvPr/>
        </p:nvSpPr>
        <p:spPr>
          <a:xfrm>
            <a:off x="4848089" y="399956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1279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캥거루의 특징과 관련된 곱셈 문제 해결하기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타조의 특징과 관련된 곱셈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동물들의 특징과 자신을 비교해 보고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595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과일 자르기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1176"/>
          <a:stretch/>
        </p:blipFill>
        <p:spPr>
          <a:xfrm>
            <a:off x="74136" y="1340768"/>
            <a:ext cx="6910132" cy="365173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app\resource\contents\lesson01\ops\lesson01\mm_32_1_10_04_01.html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동물들의 특징과 관련된 곱셈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탭에서는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 네모 빈칸으로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캥거루와 민수의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2240868"/>
            <a:ext cx="5038963" cy="29807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247964" y="3753036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</a:t>
            </a:r>
            <a:endParaRPr lang="ko-KR" altLang="en-US" sz="19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879812" y="2169628"/>
            <a:ext cx="3610032" cy="1647361"/>
            <a:chOff x="3430216" y="1164887"/>
            <a:chExt cx="3610032" cy="164736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430216" y="1164887"/>
              <a:ext cx="3610032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키는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143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캥거루처럼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배를 뛸 수 있다면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굉장할 텐데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······.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그럼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 멀리 뛸 수 있는 거야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5" name="직각 삼각형 44"/>
            <p:cNvSpPr/>
            <p:nvPr/>
          </p:nvSpPr>
          <p:spPr>
            <a:xfrm rot="5400000" flipV="1">
              <a:off x="4151359" y="2593336"/>
              <a:ext cx="254251" cy="183574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175915" y="2857701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2701" y="1988840"/>
            <a:ext cx="2241545" cy="1544398"/>
            <a:chOff x="4114460" y="1164887"/>
            <a:chExt cx="2241545" cy="154439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키는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배인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멀리 뛸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직각 삼각형 67"/>
            <p:cNvSpPr/>
            <p:nvPr/>
          </p:nvSpPr>
          <p:spPr>
            <a:xfrm rot="5400000" flipV="1">
              <a:off x="5705150" y="2492963"/>
              <a:ext cx="159429" cy="273215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13526" y="2664575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4050" y="2754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75296" y="3051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04840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\app\resource\contents\lesson01\ops\lesson01\images\mm_32_1_10_01_01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401161" y="317727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캥거루와 민수의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" y="329274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3548" y="5265204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캥거루 키의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얼마인지 구하려고 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576227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민수 키의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얼마인지 구하려고 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76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87524" y="3584339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캥거루 키는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3584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87524" y="4052391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민수 키는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143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4052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1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해결하면 좋을지 생각해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캥거루와 민수의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87524" y="2108175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캥거루 키의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구할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576227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143×5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민수 키의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구할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576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0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캥거루와 민수의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87524" y="2108175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캥거루는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멀리 뛸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108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7524" y="2900263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143×5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민수가 캥거루라면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 cm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멀리 뛸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91" y="2900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9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79" name="타원 78"/>
          <p:cNvSpPr/>
          <p:nvPr/>
        </p:nvSpPr>
        <p:spPr>
          <a:xfrm>
            <a:off x="6009404" y="486821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문제를 바르게 해결했는지 확인해 </a:t>
            </a:r>
            <a:r>
              <a:rPr lang="ko-KR" altLang="en-US" sz="1900" dirty="0" smtClean="0">
                <a:latin typeface="+mn-ea"/>
                <a:ea typeface="+mn-ea"/>
              </a:rPr>
              <a:t>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캥거루와 민수의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240868"/>
            <a:ext cx="5038963" cy="29807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247964" y="3753036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</a:t>
            </a:r>
            <a:endParaRPr lang="ko-KR" altLang="en-US" sz="19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879812" y="2169628"/>
            <a:ext cx="3610032" cy="1647361"/>
            <a:chOff x="3430216" y="1164887"/>
            <a:chExt cx="3610032" cy="164736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430216" y="1164887"/>
              <a:ext cx="3610032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키는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143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캥거루처럼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배를 뛸 수 있다면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굉장할 텐데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······.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그럼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 멀리 뛸 수 있는 거야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7" name="직각 삼각형 46"/>
            <p:cNvSpPr/>
            <p:nvPr/>
          </p:nvSpPr>
          <p:spPr>
            <a:xfrm rot="5400000" flipV="1">
              <a:off x="4151359" y="2593336"/>
              <a:ext cx="254251" cy="183574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175915" y="2852936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2701" y="1988840"/>
            <a:ext cx="2241545" cy="1544398"/>
            <a:chOff x="4114460" y="1164887"/>
            <a:chExt cx="2241545" cy="154439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키는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160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내 키의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배인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멀리 뛸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rot="5400000" flipV="1">
              <a:off x="5705150" y="2492963"/>
              <a:ext cx="159429" cy="273215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3526" y="2672916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63" y="516429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27" y="267543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387" y="2684888"/>
            <a:ext cx="360000" cy="355000"/>
          </a:xfrm>
          <a:prstGeom prst="rect">
            <a:avLst/>
          </a:prstGeom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38239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\app\resource\contents\lesson01\ops\lesson01\images\mm_32_1_10_01_01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4" y="2242724"/>
            <a:ext cx="5536578" cy="295047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탭에서는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 네모 빈칸으로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타조와 지애의 대화를 보고       안에 알맞은 수를 구해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8" y="10280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07513" y="3689864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지애</a:t>
            </a:r>
            <a:endParaRPr lang="ko-KR" altLang="en-US" sz="19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636292" y="2169628"/>
            <a:ext cx="2853551" cy="1620493"/>
            <a:chOff x="4186696" y="1164887"/>
            <a:chExt cx="2853551" cy="162049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186696" y="1164887"/>
              <a:ext cx="2853551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타조와 비교해 볼까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한 걸음에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 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갈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25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걸음이면 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갈 수 있겠네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5" name="직각 삼각형 44"/>
            <p:cNvSpPr/>
            <p:nvPr/>
          </p:nvSpPr>
          <p:spPr>
            <a:xfrm rot="5400000" flipV="1">
              <a:off x="4727135" y="2566468"/>
              <a:ext cx="254251" cy="183574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91003" y="3138063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2701" y="1988840"/>
            <a:ext cx="2564284" cy="1385521"/>
            <a:chOff x="4114460" y="1164887"/>
            <a:chExt cx="2564284" cy="13855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114460" y="1164887"/>
              <a:ext cx="2241545" cy="13855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한 걸음에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 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갈 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25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걸음이면             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갈 수 있지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직각 삼각형 67"/>
            <p:cNvSpPr/>
            <p:nvPr/>
          </p:nvSpPr>
          <p:spPr>
            <a:xfrm rot="5400000">
              <a:off x="6421602" y="2056625"/>
              <a:ext cx="182185" cy="33209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63447" y="2664575"/>
            <a:ext cx="692229" cy="31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44609" y="2677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806080" y="322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80626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\app\resource\contents\lesson01\ops\lesson01\images\mm_32_1_10_02_01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42658</TotalTime>
  <Words>1762</Words>
  <Application>Microsoft Office PowerPoint</Application>
  <PresentationFormat>화면 슬라이드 쇼(4:3)</PresentationFormat>
  <Paragraphs>566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7415</cp:revision>
  <dcterms:created xsi:type="dcterms:W3CDTF">2008-07-15T12:19:11Z</dcterms:created>
  <dcterms:modified xsi:type="dcterms:W3CDTF">2022-05-18T05:58:00Z</dcterms:modified>
</cp:coreProperties>
</file>