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288" r:id="rId4"/>
    <p:sldId id="1356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50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802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90257"/>
              </p:ext>
            </p:extLst>
          </p:nvPr>
        </p:nvGraphicFramePr>
        <p:xfrm>
          <a:off x="179388" y="654012"/>
          <a:ext cx="8774172" cy="158489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땅따먹기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" y="1268760"/>
            <a:ext cx="6824938" cy="382574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app\resource\include\apps\ox\game_3_2.html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2756"/>
            <a:ext cx="6876764" cy="383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app\resource\include\apps\game\game_3_2.html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41576</TotalTime>
  <Words>138</Words>
  <Application>Microsoft Office PowerPoint</Application>
  <PresentationFormat>화면 슬라이드 쇼(4:3)</PresentationFormat>
  <Paragraphs>76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7124</cp:revision>
  <dcterms:created xsi:type="dcterms:W3CDTF">2008-07-15T12:19:11Z</dcterms:created>
  <dcterms:modified xsi:type="dcterms:W3CDTF">2022-05-16T04:15:11Z</dcterms:modified>
</cp:coreProperties>
</file>