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399" r:id="rId7"/>
    <p:sldId id="1341" r:id="rId8"/>
    <p:sldId id="1385" r:id="rId9"/>
    <p:sldId id="1400" r:id="rId10"/>
    <p:sldId id="1345" r:id="rId11"/>
    <p:sldId id="1386" r:id="rId12"/>
    <p:sldId id="1401" r:id="rId13"/>
    <p:sldId id="1348" r:id="rId14"/>
    <p:sldId id="1388" r:id="rId15"/>
    <p:sldId id="1402" r:id="rId16"/>
    <p:sldId id="1351" r:id="rId17"/>
    <p:sldId id="1389" r:id="rId18"/>
    <p:sldId id="1403" r:id="rId19"/>
    <p:sldId id="1404" r:id="rId20"/>
    <p:sldId id="1381" r:id="rId21"/>
    <p:sldId id="1391" r:id="rId22"/>
    <p:sldId id="1405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FFFFF"/>
    <a:srgbClr val="D7D2E9"/>
    <a:srgbClr val="C4B9DC"/>
    <a:srgbClr val="FDDAC7"/>
    <a:srgbClr val="C7E9F3"/>
    <a:srgbClr val="CFDBF0"/>
    <a:srgbClr val="FBD2D3"/>
    <a:srgbClr val="BBDECB"/>
    <a:srgbClr val="CE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9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9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6.jpe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11" Type="http://schemas.openxmlformats.org/officeDocument/2006/relationships/image" Target="../media/image30.png"/><Relationship Id="rId5" Type="http://schemas.openxmlformats.org/officeDocument/2006/relationships/image" Target="../media/image26.jpe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0842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989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61714" y="4946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94388" y="2492896"/>
            <a:ext cx="1969810" cy="552209"/>
            <a:chOff x="4282963" y="2488860"/>
            <a:chExt cx="1969810" cy="552209"/>
          </a:xfrm>
        </p:grpSpPr>
        <p:sp>
          <p:nvSpPr>
            <p:cNvPr id="79" name="TextBox 78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50×60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050" y="27833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794388" y="3518976"/>
            <a:ext cx="1945713" cy="513582"/>
            <a:chOff x="4282963" y="2488860"/>
            <a:chExt cx="1945713" cy="513582"/>
          </a:xfrm>
        </p:grpSpPr>
        <p:sp>
          <p:nvSpPr>
            <p:cNvPr id="85" name="TextBox 84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32×40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953" y="274471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5" name="그룹 124"/>
          <p:cNvGrpSpPr/>
          <p:nvPr/>
        </p:nvGrpSpPr>
        <p:grpSpPr>
          <a:xfrm>
            <a:off x="4034748" y="2492896"/>
            <a:ext cx="2013416" cy="450084"/>
            <a:chOff x="4282963" y="2488860"/>
            <a:chExt cx="2013416" cy="450084"/>
          </a:xfrm>
        </p:grpSpPr>
        <p:sp>
          <p:nvSpPr>
            <p:cNvPr id="130" name="TextBox 129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70×80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5600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4" name="그룹 133"/>
          <p:cNvGrpSpPr/>
          <p:nvPr/>
        </p:nvGrpSpPr>
        <p:grpSpPr>
          <a:xfrm>
            <a:off x="4034748" y="3518976"/>
            <a:ext cx="2013416" cy="536203"/>
            <a:chOff x="4282963" y="2488860"/>
            <a:chExt cx="2013416" cy="536203"/>
          </a:xfrm>
        </p:grpSpPr>
        <p:sp>
          <p:nvSpPr>
            <p:cNvPr id="135" name="TextBox 134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63×50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324271" y="2488860"/>
              <a:ext cx="756084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3150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7673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6149089" y="4953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04986" y="137084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94388" y="2492896"/>
            <a:ext cx="1969810" cy="552209"/>
            <a:chOff x="4282963" y="2488860"/>
            <a:chExt cx="1969810" cy="552209"/>
          </a:xfrm>
        </p:grpSpPr>
        <p:sp>
          <p:nvSpPr>
            <p:cNvPr id="70" name="TextBox 69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30×40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050" y="27833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794388" y="3518976"/>
            <a:ext cx="1945713" cy="513582"/>
            <a:chOff x="4282963" y="2488860"/>
            <a:chExt cx="1945713" cy="513582"/>
          </a:xfrm>
        </p:grpSpPr>
        <p:sp>
          <p:nvSpPr>
            <p:cNvPr id="74" name="TextBox 73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53×30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1590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953" y="274471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4034748" y="2492896"/>
            <a:ext cx="2013416" cy="450084"/>
            <a:chOff x="4282963" y="2488860"/>
            <a:chExt cx="2013416" cy="450084"/>
          </a:xfrm>
        </p:grpSpPr>
        <p:sp>
          <p:nvSpPr>
            <p:cNvPr id="79" name="TextBox 78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80×60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" name="그룹 81"/>
          <p:cNvGrpSpPr/>
          <p:nvPr/>
        </p:nvGrpSpPr>
        <p:grpSpPr>
          <a:xfrm>
            <a:off x="4034748" y="3518976"/>
            <a:ext cx="2013416" cy="536203"/>
            <a:chOff x="4282963" y="2488860"/>
            <a:chExt cx="2013416" cy="536203"/>
          </a:xfrm>
        </p:grpSpPr>
        <p:sp>
          <p:nvSpPr>
            <p:cNvPr id="83" name="TextBox 82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47×40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24271" y="2488860"/>
              <a:ext cx="756084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1880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7673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94388" y="2492896"/>
            <a:ext cx="1969810" cy="552209"/>
            <a:chOff x="4282963" y="2488860"/>
            <a:chExt cx="1969810" cy="552209"/>
          </a:xfrm>
        </p:grpSpPr>
        <p:sp>
          <p:nvSpPr>
            <p:cNvPr id="79" name="TextBox 78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50×60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050" y="27833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794388" y="3518976"/>
            <a:ext cx="1945713" cy="513582"/>
            <a:chOff x="4282963" y="2488860"/>
            <a:chExt cx="1945713" cy="513582"/>
          </a:xfrm>
        </p:grpSpPr>
        <p:sp>
          <p:nvSpPr>
            <p:cNvPr id="85" name="TextBox 84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32×40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24271" y="2488860"/>
              <a:ext cx="748430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953" y="274471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5" name="그룹 124"/>
          <p:cNvGrpSpPr/>
          <p:nvPr/>
        </p:nvGrpSpPr>
        <p:grpSpPr>
          <a:xfrm>
            <a:off x="4034748" y="2492896"/>
            <a:ext cx="2013416" cy="450084"/>
            <a:chOff x="4282963" y="2488860"/>
            <a:chExt cx="2013416" cy="450084"/>
          </a:xfrm>
        </p:grpSpPr>
        <p:sp>
          <p:nvSpPr>
            <p:cNvPr id="130" name="TextBox 129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70×80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29090" y="2488860"/>
              <a:ext cx="751265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5600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681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4" name="그룹 133"/>
          <p:cNvGrpSpPr/>
          <p:nvPr/>
        </p:nvGrpSpPr>
        <p:grpSpPr>
          <a:xfrm>
            <a:off x="4034748" y="3518976"/>
            <a:ext cx="2013416" cy="536203"/>
            <a:chOff x="4282963" y="2488860"/>
            <a:chExt cx="2013416" cy="536203"/>
          </a:xfrm>
        </p:grpSpPr>
        <p:sp>
          <p:nvSpPr>
            <p:cNvPr id="135" name="TextBox 134"/>
            <p:cNvSpPr txBox="1"/>
            <p:nvPr/>
          </p:nvSpPr>
          <p:spPr>
            <a:xfrm>
              <a:off x="4282963" y="2488860"/>
              <a:ext cx="12971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63×50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324271" y="2488860"/>
              <a:ext cx="756084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3150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656" y="276734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295636" y="3897052"/>
            <a:ext cx="953638" cy="957600"/>
            <a:chOff x="827896" y="3571535"/>
            <a:chExt cx="953638" cy="957600"/>
          </a:xfrm>
        </p:grpSpPr>
        <p:grpSp>
          <p:nvGrpSpPr>
            <p:cNvPr id="58" name="그룹 57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6 0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3 0 0 0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0" name="직선 연결선 59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그룹 70"/>
          <p:cNvGrpSpPr/>
          <p:nvPr/>
        </p:nvGrpSpPr>
        <p:grpSpPr>
          <a:xfrm>
            <a:off x="2453921" y="3897052"/>
            <a:ext cx="953638" cy="957600"/>
            <a:chOff x="827896" y="3571535"/>
            <a:chExt cx="953638" cy="957600"/>
          </a:xfrm>
        </p:grpSpPr>
        <p:grpSp>
          <p:nvGrpSpPr>
            <p:cNvPr id="72" name="그룹 71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8 0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5 6 0 0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73" name="직선 연결선 72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그룹 98"/>
          <p:cNvGrpSpPr/>
          <p:nvPr/>
        </p:nvGrpSpPr>
        <p:grpSpPr>
          <a:xfrm>
            <a:off x="3612206" y="3897052"/>
            <a:ext cx="953638" cy="957600"/>
            <a:chOff x="827896" y="3571535"/>
            <a:chExt cx="953638" cy="957600"/>
          </a:xfrm>
        </p:grpSpPr>
        <p:grpSp>
          <p:nvGrpSpPr>
            <p:cNvPr id="100" name="그룹 99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1 2 8 0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1" name="직선 연결선 100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8" name="그룹 117"/>
          <p:cNvGrpSpPr/>
          <p:nvPr/>
        </p:nvGrpSpPr>
        <p:grpSpPr>
          <a:xfrm>
            <a:off x="4770490" y="3897052"/>
            <a:ext cx="953638" cy="957600"/>
            <a:chOff x="827896" y="3571535"/>
            <a:chExt cx="953638" cy="9576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5 0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3 1 5 0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20" name="직선 연결선 119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15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04651"/>
              </p:ext>
            </p:extLst>
          </p:nvPr>
        </p:nvGraphicFramePr>
        <p:xfrm>
          <a:off x="643488" y="3014748"/>
          <a:ext cx="2810526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05263">
                  <a:extLst>
                    <a:ext uri="{9D8B030D-6E8A-4147-A177-3AD203B41FA5}">
                      <a16:colId xmlns:a16="http://schemas.microsoft.com/office/drawing/2014/main" val="2764266638"/>
                    </a:ext>
                  </a:extLst>
                </a:gridCol>
                <a:gridCol w="1405263">
                  <a:extLst>
                    <a:ext uri="{9D8B030D-6E8A-4147-A177-3AD203B41FA5}">
                      <a16:colId xmlns:a16="http://schemas.microsoft.com/office/drawing/2014/main" val="386377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900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6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1200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1800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30331"/>
                  </a:ext>
                </a:extLst>
              </a:tr>
            </a:tbl>
          </a:graphicData>
        </a:graphic>
      </p:graphicFrame>
      <p:cxnSp>
        <p:nvCxnSpPr>
          <p:cNvPr id="42" name="구부러진 연결선 41"/>
          <p:cNvCxnSpPr/>
          <p:nvPr/>
        </p:nvCxnSpPr>
        <p:spPr bwMode="auto">
          <a:xfrm rot="16200000" flipH="1">
            <a:off x="2111326" y="2150673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모서리가 둥근 직사각형 42"/>
          <p:cNvSpPr/>
          <p:nvPr/>
        </p:nvSpPr>
        <p:spPr>
          <a:xfrm>
            <a:off x="1727200" y="2289673"/>
            <a:ext cx="713473" cy="458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×30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4622"/>
              </p:ext>
            </p:extLst>
          </p:nvPr>
        </p:nvGraphicFramePr>
        <p:xfrm>
          <a:off x="3672871" y="3009753"/>
          <a:ext cx="2810526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05263">
                  <a:extLst>
                    <a:ext uri="{9D8B030D-6E8A-4147-A177-3AD203B41FA5}">
                      <a16:colId xmlns:a16="http://schemas.microsoft.com/office/drawing/2014/main" val="2764266638"/>
                    </a:ext>
                  </a:extLst>
                </a:gridCol>
                <a:gridCol w="1405263">
                  <a:extLst>
                    <a:ext uri="{9D8B030D-6E8A-4147-A177-3AD203B41FA5}">
                      <a16:colId xmlns:a16="http://schemas.microsoft.com/office/drawing/2014/main" val="386377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760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6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1080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1520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30331"/>
                  </a:ext>
                </a:extLst>
              </a:tr>
            </a:tbl>
          </a:graphicData>
        </a:graphic>
      </p:graphicFrame>
      <p:cxnSp>
        <p:nvCxnSpPr>
          <p:cNvPr id="45" name="구부러진 연결선 44"/>
          <p:cNvCxnSpPr/>
          <p:nvPr/>
        </p:nvCxnSpPr>
        <p:spPr bwMode="auto">
          <a:xfrm rot="16200000" flipH="1">
            <a:off x="5140709" y="2145678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모서리가 둥근 직사각형 45"/>
          <p:cNvSpPr/>
          <p:nvPr/>
        </p:nvSpPr>
        <p:spPr>
          <a:xfrm>
            <a:off x="4756583" y="2284678"/>
            <a:ext cx="713473" cy="458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×20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45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849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074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465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8556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1560" y="134076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61029"/>
              </p:ext>
            </p:extLst>
          </p:nvPr>
        </p:nvGraphicFramePr>
        <p:xfrm>
          <a:off x="643488" y="3014748"/>
          <a:ext cx="2810526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05263">
                  <a:extLst>
                    <a:ext uri="{9D8B030D-6E8A-4147-A177-3AD203B41FA5}">
                      <a16:colId xmlns:a16="http://schemas.microsoft.com/office/drawing/2014/main" val="2764266638"/>
                    </a:ext>
                  </a:extLst>
                </a:gridCol>
                <a:gridCol w="1405263">
                  <a:extLst>
                    <a:ext uri="{9D8B030D-6E8A-4147-A177-3AD203B41FA5}">
                      <a16:colId xmlns:a16="http://schemas.microsoft.com/office/drawing/2014/main" val="386377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800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6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2000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2800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30331"/>
                  </a:ext>
                </a:extLst>
              </a:tr>
            </a:tbl>
          </a:graphicData>
        </a:graphic>
      </p:graphicFrame>
      <p:cxnSp>
        <p:nvCxnSpPr>
          <p:cNvPr id="28" name="구부러진 연결선 27"/>
          <p:cNvCxnSpPr/>
          <p:nvPr/>
        </p:nvCxnSpPr>
        <p:spPr bwMode="auto">
          <a:xfrm rot="16200000" flipH="1">
            <a:off x="2111326" y="2150673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모서리가 둥근 직사각형 28"/>
          <p:cNvSpPr/>
          <p:nvPr/>
        </p:nvSpPr>
        <p:spPr>
          <a:xfrm>
            <a:off x="1727200" y="2289673"/>
            <a:ext cx="713473" cy="458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×40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73337"/>
              </p:ext>
            </p:extLst>
          </p:nvPr>
        </p:nvGraphicFramePr>
        <p:xfrm>
          <a:off x="3672871" y="3009753"/>
          <a:ext cx="2810526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05263">
                  <a:extLst>
                    <a:ext uri="{9D8B030D-6E8A-4147-A177-3AD203B41FA5}">
                      <a16:colId xmlns:a16="http://schemas.microsoft.com/office/drawing/2014/main" val="2764266638"/>
                    </a:ext>
                  </a:extLst>
                </a:gridCol>
                <a:gridCol w="1405263">
                  <a:extLst>
                    <a:ext uri="{9D8B030D-6E8A-4147-A177-3AD203B41FA5}">
                      <a16:colId xmlns:a16="http://schemas.microsoft.com/office/drawing/2014/main" val="386377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2050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6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3150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4250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30331"/>
                  </a:ext>
                </a:extLst>
              </a:tr>
            </a:tbl>
          </a:graphicData>
        </a:graphic>
      </p:graphicFrame>
      <p:cxnSp>
        <p:nvCxnSpPr>
          <p:cNvPr id="31" name="구부러진 연결선 30"/>
          <p:cNvCxnSpPr/>
          <p:nvPr/>
        </p:nvCxnSpPr>
        <p:spPr bwMode="auto">
          <a:xfrm rot="16200000" flipH="1">
            <a:off x="5140709" y="2145678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모서리가 둥근 직사각형 32"/>
          <p:cNvSpPr/>
          <p:nvPr/>
        </p:nvSpPr>
        <p:spPr>
          <a:xfrm>
            <a:off x="4756583" y="2284678"/>
            <a:ext cx="713473" cy="458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×50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45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849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074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465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8556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04651"/>
              </p:ext>
            </p:extLst>
          </p:nvPr>
        </p:nvGraphicFramePr>
        <p:xfrm>
          <a:off x="643488" y="3014748"/>
          <a:ext cx="2810526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05263">
                  <a:extLst>
                    <a:ext uri="{9D8B030D-6E8A-4147-A177-3AD203B41FA5}">
                      <a16:colId xmlns:a16="http://schemas.microsoft.com/office/drawing/2014/main" val="2764266638"/>
                    </a:ext>
                  </a:extLst>
                </a:gridCol>
                <a:gridCol w="1405263">
                  <a:extLst>
                    <a:ext uri="{9D8B030D-6E8A-4147-A177-3AD203B41FA5}">
                      <a16:colId xmlns:a16="http://schemas.microsoft.com/office/drawing/2014/main" val="386377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900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6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1200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1800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30331"/>
                  </a:ext>
                </a:extLst>
              </a:tr>
            </a:tbl>
          </a:graphicData>
        </a:graphic>
      </p:graphicFrame>
      <p:cxnSp>
        <p:nvCxnSpPr>
          <p:cNvPr id="42" name="구부러진 연결선 41"/>
          <p:cNvCxnSpPr/>
          <p:nvPr/>
        </p:nvCxnSpPr>
        <p:spPr bwMode="auto">
          <a:xfrm rot="16200000" flipH="1">
            <a:off x="2111326" y="2150673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모서리가 둥근 직사각형 42"/>
          <p:cNvSpPr/>
          <p:nvPr/>
        </p:nvSpPr>
        <p:spPr>
          <a:xfrm>
            <a:off x="1727200" y="2289673"/>
            <a:ext cx="713473" cy="458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×30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4622"/>
              </p:ext>
            </p:extLst>
          </p:nvPr>
        </p:nvGraphicFramePr>
        <p:xfrm>
          <a:off x="3672871" y="3009753"/>
          <a:ext cx="2810526" cy="1143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405263">
                  <a:extLst>
                    <a:ext uri="{9D8B030D-6E8A-4147-A177-3AD203B41FA5}">
                      <a16:colId xmlns:a16="http://schemas.microsoft.com/office/drawing/2014/main" val="2764266638"/>
                    </a:ext>
                  </a:extLst>
                </a:gridCol>
                <a:gridCol w="1405263">
                  <a:extLst>
                    <a:ext uri="{9D8B030D-6E8A-4147-A177-3AD203B41FA5}">
                      <a16:colId xmlns:a16="http://schemas.microsoft.com/office/drawing/2014/main" val="386377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760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6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1080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</a:rPr>
                        <a:t>1520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30331"/>
                  </a:ext>
                </a:extLst>
              </a:tr>
            </a:tbl>
          </a:graphicData>
        </a:graphic>
      </p:graphicFrame>
      <p:cxnSp>
        <p:nvCxnSpPr>
          <p:cNvPr id="45" name="구부러진 연결선 44"/>
          <p:cNvCxnSpPr/>
          <p:nvPr/>
        </p:nvCxnSpPr>
        <p:spPr bwMode="auto">
          <a:xfrm rot="16200000" flipH="1">
            <a:off x="5140709" y="2145678"/>
            <a:ext cx="13482" cy="1731643"/>
          </a:xfrm>
          <a:prstGeom prst="curvedConnector3">
            <a:avLst>
              <a:gd name="adj1" fmla="val -3679120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모서리가 둥근 직사각형 45"/>
          <p:cNvSpPr/>
          <p:nvPr/>
        </p:nvSpPr>
        <p:spPr>
          <a:xfrm>
            <a:off x="4756583" y="2284678"/>
            <a:ext cx="713473" cy="458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×20</a:t>
            </a:r>
            <a:endParaRPr lang="ko-KR" altLang="en-US" sz="1900" dirty="0" smtClean="0">
              <a:solidFill>
                <a:schemeClr val="tx1"/>
              </a:solidFill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0689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4593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849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074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465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24" y="38556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07825" y="2362053"/>
            <a:ext cx="6667165" cy="2831143"/>
            <a:chOff x="207825" y="2402715"/>
            <a:chExt cx="6667165" cy="283114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564733"/>
              <a:ext cx="6667165" cy="2481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5203" y="240271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695764" y="2700716"/>
            <a:ext cx="953638" cy="957600"/>
            <a:chOff x="827896" y="3571535"/>
            <a:chExt cx="953638" cy="957600"/>
          </a:xfrm>
        </p:grpSpPr>
        <p:grpSp>
          <p:nvGrpSpPr>
            <p:cNvPr id="70" name="그룹 69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192652" y="2931829"/>
                <a:ext cx="71706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그룹 79"/>
          <p:cNvGrpSpPr/>
          <p:nvPr/>
        </p:nvGrpSpPr>
        <p:grpSpPr>
          <a:xfrm>
            <a:off x="2999101" y="2698442"/>
            <a:ext cx="953638" cy="957600"/>
            <a:chOff x="827896" y="3571535"/>
            <a:chExt cx="953638" cy="957600"/>
          </a:xfrm>
        </p:grpSpPr>
        <p:grpSp>
          <p:nvGrpSpPr>
            <p:cNvPr id="81" name="그룹 80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/>
          <p:cNvGrpSpPr/>
          <p:nvPr/>
        </p:nvGrpSpPr>
        <p:grpSpPr>
          <a:xfrm>
            <a:off x="4302438" y="2711504"/>
            <a:ext cx="953638" cy="957600"/>
            <a:chOff x="827896" y="3571535"/>
            <a:chExt cx="953638" cy="957600"/>
          </a:xfrm>
        </p:grpSpPr>
        <p:grpSp>
          <p:nvGrpSpPr>
            <p:cNvPr id="92" name="그룹 91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1 8 0 0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3" name="직선 연결선 92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2" name="그룹 161"/>
          <p:cNvGrpSpPr/>
          <p:nvPr/>
        </p:nvGrpSpPr>
        <p:grpSpPr>
          <a:xfrm>
            <a:off x="1691680" y="3827318"/>
            <a:ext cx="953638" cy="957600"/>
            <a:chOff x="827896" y="3571535"/>
            <a:chExt cx="953638" cy="957600"/>
          </a:xfrm>
        </p:grpSpPr>
        <p:grpSp>
          <p:nvGrpSpPr>
            <p:cNvPr id="163" name="그룹 162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2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192652" y="2931829"/>
                <a:ext cx="71706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7 6 0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64" name="직선 연결선 163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2" name="그룹 171"/>
          <p:cNvGrpSpPr/>
          <p:nvPr/>
        </p:nvGrpSpPr>
        <p:grpSpPr>
          <a:xfrm>
            <a:off x="2995017" y="3825044"/>
            <a:ext cx="953638" cy="957600"/>
            <a:chOff x="827896" y="3571535"/>
            <a:chExt cx="953638" cy="957600"/>
          </a:xfrm>
        </p:grpSpPr>
        <p:grpSp>
          <p:nvGrpSpPr>
            <p:cNvPr id="173" name="그룹 172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1 0 8 0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74" name="직선 연결선 173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직선 연결선 175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직선 연결선 176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/>
        </p:nvGrpSpPr>
        <p:grpSpPr>
          <a:xfrm>
            <a:off x="4298354" y="3838106"/>
            <a:ext cx="953638" cy="957600"/>
            <a:chOff x="827896" y="3571535"/>
            <a:chExt cx="953638" cy="957600"/>
          </a:xfrm>
        </p:grpSpPr>
        <p:grpSp>
          <p:nvGrpSpPr>
            <p:cNvPr id="184" name="그룹 183"/>
            <p:cNvGrpSpPr/>
            <p:nvPr/>
          </p:nvGrpSpPr>
          <p:grpSpPr>
            <a:xfrm>
              <a:off x="827896" y="3571535"/>
              <a:ext cx="953638" cy="957600"/>
              <a:chOff x="958966" y="2321943"/>
              <a:chExt cx="953638" cy="957600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7 6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027417" y="2931829"/>
                <a:ext cx="86765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1 5 2 0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85" name="직선 연결선 184"/>
            <p:cNvCxnSpPr/>
            <p:nvPr/>
          </p:nvCxnSpPr>
          <p:spPr bwMode="auto">
            <a:xfrm>
              <a:off x="1164320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1343641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1535662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1727684" y="3609020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971912" y="3613889"/>
              <a:ext cx="0" cy="88902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414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61438" y="4992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놀이공원에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우산 길을 만들기 위해 한 상자에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들어 있는 우산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샀습니다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우산은 모두 몇 개일까요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40730" y="4992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20×60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98" name="TextBox 43"/>
          <p:cNvSpPr txBox="1"/>
          <p:nvPr/>
        </p:nvSpPr>
        <p:spPr>
          <a:xfrm>
            <a:off x="3645892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37" y="5183656"/>
            <a:ext cx="1387166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타원 100"/>
          <p:cNvSpPr/>
          <p:nvPr/>
        </p:nvSpPr>
        <p:spPr>
          <a:xfrm>
            <a:off x="1902760" y="4956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990" y="1316087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들어 있는 블록을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샀습니다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블록은 모두 몇 개일까요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60×40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64" name="TextBox 43"/>
          <p:cNvSpPr txBox="1"/>
          <p:nvPr/>
        </p:nvSpPr>
        <p:spPr>
          <a:xfrm>
            <a:off x="3645892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990" y="1316087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들어 있는 놀이 카드가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 카드는 모두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87824" y="343525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641" y="3248980"/>
            <a:ext cx="360000" cy="355000"/>
          </a:xfrm>
          <a:prstGeom prst="rect">
            <a:avLst/>
          </a:prstGeom>
        </p:spPr>
      </p:pic>
      <p:sp>
        <p:nvSpPr>
          <p:cNvPr id="64" name="TextBox 43"/>
          <p:cNvSpPr txBox="1"/>
          <p:nvPr/>
        </p:nvSpPr>
        <p:spPr>
          <a:xfrm>
            <a:off x="3607493" y="3451973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76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놀이공원에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우산 길을 만들기 위해 한 상자에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들어 있는 우산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샀습니다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우산은 모두 몇 개일까요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20×60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98" name="TextBox 43"/>
          <p:cNvSpPr txBox="1"/>
          <p:nvPr/>
        </p:nvSpPr>
        <p:spPr>
          <a:xfrm>
            <a:off x="3645892" y="368696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37" y="5183656"/>
            <a:ext cx="1387166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7544" y="4145027"/>
              <a:ext cx="61931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한 상자에 </a:t>
              </a:r>
              <a:r>
                <a:rPr lang="en-US" altLang="ko-KR" sz="1600" dirty="0" smtClean="0">
                  <a:latin typeface="+mn-ea"/>
                  <a:ea typeface="+mn-ea"/>
                </a:rPr>
                <a:t>20</a:t>
              </a:r>
              <a:r>
                <a:rPr lang="ko-KR" altLang="en-US" sz="1600" dirty="0" smtClean="0">
                  <a:latin typeface="+mn-ea"/>
                  <a:ea typeface="+mn-ea"/>
                </a:rPr>
                <a:t>개씩 들어 있는 우산이 </a:t>
              </a:r>
              <a:r>
                <a:rPr lang="en-US" altLang="ko-KR" sz="1600" dirty="0" smtClean="0">
                  <a:latin typeface="+mn-ea"/>
                  <a:ea typeface="+mn-ea"/>
                </a:rPr>
                <a:t>60</a:t>
              </a:r>
              <a:r>
                <a:rPr lang="ko-KR" altLang="en-US" sz="1600" dirty="0" smtClean="0">
                  <a:latin typeface="+mn-ea"/>
                  <a:ea typeface="+mn-ea"/>
                </a:rPr>
                <a:t>상자 있으므로 전체 우산의 수는 </a:t>
              </a:r>
              <a:r>
                <a:rPr lang="en-US" altLang="ko-KR" sz="1600" dirty="0" smtClean="0">
                  <a:latin typeface="+mn-ea"/>
                  <a:ea typeface="+mn-ea"/>
                </a:rPr>
                <a:t>20×60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1200(</a:t>
              </a:r>
              <a:r>
                <a:rPr lang="ko-KR" altLang="en-US" sz="1600" dirty="0" smtClean="0">
                  <a:latin typeface="+mn-ea"/>
                  <a:ea typeface="+mn-ea"/>
                </a:rPr>
                <a:t>개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0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15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말한 친구를 찾아 이름을 쓰고 바르게 고쳐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1356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제외하고 그림만 잘라서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\lesson01\ops\ms_lesson01\images\ms_32_1_04_07_01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329" y="2127444"/>
            <a:ext cx="2817345" cy="16344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417073" y="3368179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민서</a:t>
            </a:r>
            <a:endParaRPr lang="ko-KR" altLang="en-US" sz="1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243564" y="3366393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다인</a:t>
            </a:r>
            <a:endParaRPr lang="ko-KR" altLang="en-US" sz="1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3569" y="2103933"/>
            <a:ext cx="1836203" cy="1361071"/>
            <a:chOff x="3693907" y="1018953"/>
            <a:chExt cx="1836203" cy="136107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693907" y="1018953"/>
              <a:ext cx="1554083" cy="13610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분은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초이니까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시간은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3600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초야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직각 삼각형 54"/>
            <p:cNvSpPr/>
            <p:nvPr/>
          </p:nvSpPr>
          <p:spPr>
            <a:xfrm rot="5400000" flipH="1">
              <a:off x="5272697" y="1833205"/>
              <a:ext cx="230378" cy="284449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817947" y="2129604"/>
            <a:ext cx="1938190" cy="1361071"/>
            <a:chOff x="3309801" y="1018953"/>
            <a:chExt cx="1938190" cy="1361071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3580519" y="1018953"/>
              <a:ext cx="1667472" cy="13610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하루는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일은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직각 삼각형 61"/>
            <p:cNvSpPr/>
            <p:nvPr/>
          </p:nvSpPr>
          <p:spPr>
            <a:xfrm rot="5400000" flipH="1" flipV="1">
              <a:off x="3329971" y="1809651"/>
              <a:ext cx="230378" cy="270718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39047" y="3970514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민서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5864" y="3784244"/>
            <a:ext cx="360000" cy="3550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37593" y="4483707"/>
            <a:ext cx="4645523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시간이니까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시간이야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260" y="4210755"/>
            <a:ext cx="360000" cy="355000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31" y="450921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59638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3994910"/>
            <a:ext cx="1395030" cy="342483"/>
            <a:chOff x="647564" y="3994910"/>
            <a:chExt cx="1395030" cy="342483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647564" y="3994910"/>
              <a:ext cx="1395030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8298" y="4005064"/>
              <a:ext cx="137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 말한 사람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47564" y="4490673"/>
            <a:ext cx="1395030" cy="342483"/>
            <a:chOff x="647564" y="3994910"/>
            <a:chExt cx="1395030" cy="342483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647564" y="3994910"/>
              <a:ext cx="1395030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68298" y="4005064"/>
              <a:ext cx="137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고치기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7564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말한 친구를 찾아 이름을 쓰고 바르게 고쳐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430" y="1888616"/>
            <a:ext cx="3006015" cy="17009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457075" y="3363392"/>
            <a:ext cx="68407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윤지</a:t>
            </a:r>
            <a:endParaRPr lang="ko-KR" altLang="en-US" sz="1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231740" y="3363392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재훈</a:t>
            </a:r>
            <a:endParaRPr lang="ko-KR" altLang="en-US" sz="19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8739" y="1880828"/>
            <a:ext cx="1961034" cy="1361071"/>
            <a:chOff x="3693907" y="1018953"/>
            <a:chExt cx="1836203" cy="136107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693907" y="1018953"/>
              <a:ext cx="1554083" cy="13610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하루는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일은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720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7" name="직각 삼각형 36"/>
            <p:cNvSpPr/>
            <p:nvPr/>
          </p:nvSpPr>
          <p:spPr>
            <a:xfrm rot="5400000" flipH="1">
              <a:off x="5272697" y="1833205"/>
              <a:ext cx="230378" cy="28444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7947" y="1906499"/>
            <a:ext cx="1938190" cy="1361071"/>
            <a:chOff x="3309801" y="1018953"/>
            <a:chExt cx="1938190" cy="1361071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580519" y="1018953"/>
              <a:ext cx="1667472" cy="13610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시간은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하루는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144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직각 삼각형 39"/>
            <p:cNvSpPr/>
            <p:nvPr/>
          </p:nvSpPr>
          <p:spPr>
            <a:xfrm rot="5400000" flipH="1" flipV="1">
              <a:off x="3329971" y="1809651"/>
              <a:ext cx="230378" cy="270718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139047" y="3970514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5864" y="3784244"/>
            <a:ext cx="360000" cy="355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137593" y="4483707"/>
            <a:ext cx="4645523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분이니까 하루는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분이야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137" y="4221276"/>
            <a:ext cx="360000" cy="355000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31" y="450921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47564" y="3994910"/>
            <a:ext cx="1395030" cy="342483"/>
            <a:chOff x="647564" y="3994910"/>
            <a:chExt cx="1395030" cy="34248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47564" y="3994910"/>
              <a:ext cx="1395030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298" y="4005064"/>
              <a:ext cx="137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 말한 사람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47564" y="4490673"/>
            <a:ext cx="1395030" cy="342483"/>
            <a:chOff x="647564" y="3994910"/>
            <a:chExt cx="1395030" cy="342483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47564" y="3994910"/>
              <a:ext cx="1395030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298" y="4005064"/>
              <a:ext cx="137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고치기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3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8063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bg_scroll_01.png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제외하고 그림만 잘라서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\lesson01\ops\ms_lesson01\images\ms_32_1_04_07_01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말한 친구를 찾아 이름을 쓰고 바르게 고쳐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329" y="2127444"/>
            <a:ext cx="2817345" cy="16344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417073" y="3368179"/>
            <a:ext cx="684076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민서</a:t>
            </a:r>
            <a:endParaRPr lang="ko-KR" altLang="en-US" sz="1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243564" y="3366393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다인</a:t>
            </a:r>
            <a:endParaRPr lang="ko-KR" altLang="en-US" sz="1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3569" y="2103933"/>
            <a:ext cx="1836203" cy="1361071"/>
            <a:chOff x="3693907" y="1018953"/>
            <a:chExt cx="1836203" cy="136107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693907" y="1018953"/>
              <a:ext cx="1554083" cy="13610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분은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초이니까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시간은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3600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초야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직각 삼각형 54"/>
            <p:cNvSpPr/>
            <p:nvPr/>
          </p:nvSpPr>
          <p:spPr>
            <a:xfrm rot="5400000" flipH="1">
              <a:off x="5272697" y="1833205"/>
              <a:ext cx="230378" cy="284449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817947" y="2129604"/>
            <a:ext cx="1938190" cy="1361071"/>
            <a:chOff x="3309801" y="1018953"/>
            <a:chExt cx="1938190" cy="1361071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3580519" y="1018953"/>
              <a:ext cx="1667472" cy="13610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하루는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일은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시간이야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직각 삼각형 61"/>
            <p:cNvSpPr/>
            <p:nvPr/>
          </p:nvSpPr>
          <p:spPr>
            <a:xfrm rot="5400000" flipH="1" flipV="1">
              <a:off x="3329971" y="1809651"/>
              <a:ext cx="230378" cy="270718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39047" y="3970514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민서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5864" y="3784244"/>
            <a:ext cx="360000" cy="3550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37593" y="4483707"/>
            <a:ext cx="4645523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시간이니까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일은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시간이야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8726" y="4833496"/>
            <a:ext cx="360000" cy="355000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31" y="450921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47564" y="3994910"/>
            <a:ext cx="1395030" cy="342483"/>
            <a:chOff x="647564" y="3994910"/>
            <a:chExt cx="1395030" cy="342483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647564" y="3994910"/>
              <a:ext cx="1395030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8298" y="4005064"/>
              <a:ext cx="137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 말한 사람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47564" y="4490673"/>
            <a:ext cx="1395030" cy="342483"/>
            <a:chOff x="647564" y="3994910"/>
            <a:chExt cx="1395030" cy="342483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647564" y="3994910"/>
              <a:ext cx="1395030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68298" y="4005064"/>
              <a:ext cx="137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고치기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07825" y="3176972"/>
            <a:ext cx="6667165" cy="2016224"/>
            <a:chOff x="207825" y="3217634"/>
            <a:chExt cx="6667165" cy="201622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382574"/>
              <a:ext cx="6667165" cy="16632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21763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3548" y="3622387"/>
              <a:ext cx="61206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분은 </a:t>
              </a:r>
              <a:r>
                <a:rPr lang="en-US" altLang="ko-KR" sz="1600" dirty="0" smtClean="0">
                  <a:latin typeface="+mn-ea"/>
                  <a:ea typeface="+mn-ea"/>
                </a:rPr>
                <a:t>60</a:t>
              </a:r>
              <a:r>
                <a:rPr lang="ko-KR" altLang="en-US" sz="1600" dirty="0" smtClean="0">
                  <a:latin typeface="+mn-ea"/>
                  <a:ea typeface="+mn-ea"/>
                </a:rPr>
                <a:t>초이고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시간은 </a:t>
              </a:r>
              <a:r>
                <a:rPr lang="en-US" altLang="ko-KR" sz="1600" dirty="0" smtClean="0">
                  <a:latin typeface="+mn-ea"/>
                  <a:ea typeface="+mn-ea"/>
                </a:rPr>
                <a:t>60</a:t>
              </a:r>
              <a:r>
                <a:rPr lang="ko-KR" altLang="en-US" sz="1600" dirty="0" smtClean="0">
                  <a:latin typeface="+mn-ea"/>
                  <a:ea typeface="+mn-ea"/>
                </a:rPr>
                <a:t>분이므로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1</a:t>
              </a:r>
              <a:r>
                <a:rPr lang="ko-KR" altLang="en-US" sz="1600" dirty="0" smtClean="0">
                  <a:latin typeface="+mn-ea"/>
                  <a:ea typeface="+mn-ea"/>
                </a:rPr>
                <a:t>시간을 초로 나타내면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60×60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3600(</a:t>
              </a:r>
              <a:r>
                <a:rPr lang="ko-KR" altLang="en-US" sz="1600" dirty="0" smtClean="0">
                  <a:latin typeface="+mn-ea"/>
                  <a:ea typeface="+mn-ea"/>
                </a:rPr>
                <a:t>초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하루는 </a:t>
              </a:r>
              <a:r>
                <a:rPr lang="en-US" altLang="ko-KR" sz="1600" dirty="0" smtClean="0">
                  <a:latin typeface="+mn-ea"/>
                  <a:ea typeface="+mn-ea"/>
                </a:rPr>
                <a:t>24</a:t>
              </a:r>
              <a:r>
                <a:rPr lang="ko-KR" altLang="en-US" sz="1600" dirty="0" smtClean="0">
                  <a:latin typeface="+mn-ea"/>
                  <a:ea typeface="+mn-ea"/>
                </a:rPr>
                <a:t>시간이므로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20</a:t>
              </a:r>
              <a:r>
                <a:rPr lang="ko-KR" altLang="en-US" sz="1600" dirty="0" smtClean="0">
                  <a:latin typeface="+mn-ea"/>
                  <a:ea typeface="+mn-ea"/>
                </a:rPr>
                <a:t>일을 시간으로 나타내면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24×20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480(</a:t>
              </a:r>
              <a:r>
                <a:rPr lang="ko-KR" altLang="en-US" sz="1600" dirty="0" smtClean="0">
                  <a:latin typeface="+mn-ea"/>
                  <a:ea typeface="+mn-ea"/>
                </a:rPr>
                <a:t>시간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ko-KR" altLang="en-US" sz="1600" dirty="0" smtClean="0">
                  <a:latin typeface="+mn-ea"/>
                  <a:ea typeface="+mn-ea"/>
                </a:rPr>
                <a:t>따라서 잘못 말한 사람은 민서입니다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1" y="3679516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166332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6" y="4599293"/>
            <a:ext cx="206999" cy="20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1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1272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\lesson01\ops\ms_lesson01\images\ms_32_1_04_01_01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647950"/>
            <a:ext cx="5981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65843" y="268108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660" y="2494810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606119" y="2677236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30×5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6118" y="3225362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80×9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06117" y="3773488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40×7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276609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33119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385770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370315" y="2681080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30×50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0315" y="3218386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80×90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70315" y="3755692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40×70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63195" y="322739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012" y="304112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560547" y="375019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64" y="356392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565843" y="268108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2660" y="2494810"/>
            <a:ext cx="360000" cy="355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06119" y="2677236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6118" y="3225362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90×6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06117" y="3773488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80×4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276609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33119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385770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370315" y="2681080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20×70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70315" y="3218386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90×60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0315" y="3755692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80×40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3195" y="322739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012" y="3041120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560547" y="375019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7364" y="3563928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65843" y="268108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660" y="2494810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606119" y="2677236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30×5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6118" y="3225362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80×9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06117" y="3773488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40×7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276609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331190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49" y="385770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370315" y="2681080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30×50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0315" y="3218386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80×90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70315" y="3755692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40×70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63195" y="322739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012" y="304112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560547" y="375019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2800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64" y="3563928"/>
            <a:ext cx="360000" cy="3550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207825" y="3681028"/>
            <a:ext cx="6667165" cy="1512168"/>
            <a:chOff x="207825" y="3721690"/>
            <a:chExt cx="6667165" cy="151216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71152"/>
              <a:ext cx="6667165" cy="11746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2169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3548" y="4073104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30×5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150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30×50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1500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80×9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720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80×90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7200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40×7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280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40×70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2800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8" y="4127204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8" y="4367813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8" y="4608422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9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75836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2538909" y="2171863"/>
            <a:ext cx="1976347" cy="1322596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10" y="2151677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875357" y="2504219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85869" y="3001685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12" y="309054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291181" y="3790780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02931" y="4278087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74" y="436694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4247964" y="3798245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39100" y="4285552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38×70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43" y="437441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370388" y="427878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547" y="4566481"/>
            <a:ext cx="360000" cy="355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322716" y="4285552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2660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6373" y="4558131"/>
            <a:ext cx="360000" cy="35500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2375796" y="3783315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3848" y="3597045"/>
            <a:ext cx="360000" cy="35500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5335553" y="3789066"/>
            <a:ext cx="64060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6176" y="36027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406288"/>
            <a:ext cx="357006" cy="34077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41248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6838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90"/>
          <p:cNvSpPr/>
          <p:nvPr/>
        </p:nvSpPr>
        <p:spPr>
          <a:xfrm>
            <a:off x="2538909" y="2009026"/>
            <a:ext cx="1976347" cy="1322596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10" y="1988840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12" y="292770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312888" y="3790780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02931" y="4278087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74" y="436694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4229212" y="3798245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39100" y="4285552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57×60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43" y="437441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370388" y="427878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6547" y="4566481"/>
            <a:ext cx="360000" cy="3550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22716" y="4285552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3420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6373" y="4558131"/>
            <a:ext cx="360000" cy="3550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375796" y="3783315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3848" y="3597045"/>
            <a:ext cx="360000" cy="355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5317958" y="3789066"/>
            <a:ext cx="64060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8921" y="3605815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875357" y="2330789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 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5869" y="2828255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75836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2538909" y="2171863"/>
            <a:ext cx="1976347" cy="1322596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10" y="2151677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594599" y="2504219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85869" y="3001685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12" y="309054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11661" y="3790780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02931" y="4278087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74" y="436694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947830" y="3798245"/>
            <a:ext cx="14806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38×7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39100" y="4285552"/>
            <a:ext cx="1633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38×70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43" y="437441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370388" y="4278781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547" y="4566481"/>
            <a:ext cx="360000" cy="3550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322716" y="4285552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2660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6373" y="4558131"/>
            <a:ext cx="360000" cy="35500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2019773" y="3783315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825" y="3597045"/>
            <a:ext cx="360000" cy="35500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960396" y="3789066"/>
            <a:ext cx="64060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8449" y="3602796"/>
            <a:ext cx="360000" cy="355000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07825" y="3681028"/>
            <a:ext cx="6667165" cy="1512168"/>
            <a:chOff x="207825" y="3721690"/>
            <a:chExt cx="6667165" cy="151216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71152"/>
              <a:ext cx="6667165" cy="11746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2169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548" y="4189742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23×2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46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23×20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460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38×7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266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38×70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2660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8" y="4252323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58" y="4492932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5991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41735</TotalTime>
  <Words>2149</Words>
  <Application>Microsoft Office PowerPoint</Application>
  <PresentationFormat>화면 슬라이드 쇼(4:3)</PresentationFormat>
  <Paragraphs>653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7294</cp:revision>
  <dcterms:created xsi:type="dcterms:W3CDTF">2008-07-15T12:19:11Z</dcterms:created>
  <dcterms:modified xsi:type="dcterms:W3CDTF">2022-05-19T01:33:58Z</dcterms:modified>
</cp:coreProperties>
</file>