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8A"/>
    <a:srgbClr val="DCF0FA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885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93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496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3759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2177844"/>
            <a:ext cx="6336880" cy="66517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색깔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색깔 선과 함께 각각의 선 끝에 있는 파란색 답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프로토에 맞게 버튼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\lesson01\ops\ms_lesson01\ms_32_1_08_01_01.html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532" y="1552726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따라가서      안에 알맞은 수를 써넣고 배운 내용을 정리해 봅시다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433556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217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8" y="15700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719572" y="2972271"/>
            <a:ext cx="9328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118×5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342781" y="2962080"/>
            <a:ext cx="9328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50×60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965990" y="2972271"/>
            <a:ext cx="9328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7×27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475392" y="2969574"/>
            <a:ext cx="9328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35×62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24" y="32579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04" y="32579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84" y="325697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64" y="32627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1490115" y="3269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1947111"/>
            <a:ext cx="1743452" cy="180592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750208" y="787744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301680" y="7883370"/>
            <a:ext cx="8375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878419" y="7889299"/>
            <a:ext cx="8375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480426" y="787744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7252"/>
              </p:ext>
            </p:extLst>
          </p:nvPr>
        </p:nvGraphicFramePr>
        <p:xfrm>
          <a:off x="7092280" y="551258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/ line_01.svg~line_04.svg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\lesson01\ops\ms_lesson01\images\ms_32_1_08_01_01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텍스트 색은 초록색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 클릭 시 직접 쓰기 버튼으로 바뀌면서 노트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텍스트가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(#00a0ff,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40461" y="2240868"/>
            <a:ext cx="5975755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곱하는 수가 한 자리 수 또는 두 자리 수인 곱셈의 계산을 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곱하는 수가 한 자리 수 또는 두 자리 수인 곱셈에서 계산 결과를 어림할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41332</TotalTime>
  <Words>295</Words>
  <Application>Microsoft Office PowerPoint</Application>
  <PresentationFormat>화면 슬라이드 쇼(4:3)</PresentationFormat>
  <Paragraphs>103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7173</cp:revision>
  <dcterms:created xsi:type="dcterms:W3CDTF">2008-07-15T12:19:11Z</dcterms:created>
  <dcterms:modified xsi:type="dcterms:W3CDTF">2022-05-18T05:58:44Z</dcterms:modified>
</cp:coreProperties>
</file>