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42" r:id="rId9"/>
    <p:sldId id="1097" r:id="rId10"/>
    <p:sldId id="1395" r:id="rId11"/>
    <p:sldId id="1404" r:id="rId12"/>
    <p:sldId id="1445" r:id="rId13"/>
    <p:sldId id="1405" r:id="rId14"/>
    <p:sldId id="1406" r:id="rId15"/>
    <p:sldId id="1434" r:id="rId16"/>
    <p:sldId id="1359" r:id="rId17"/>
    <p:sldId id="1435" r:id="rId18"/>
    <p:sldId id="1446" r:id="rId19"/>
    <p:sldId id="1297" r:id="rId20"/>
    <p:sldId id="1315" r:id="rId21"/>
    <p:sldId id="1316" r:id="rId22"/>
    <p:sldId id="1322" r:id="rId23"/>
    <p:sldId id="1361" r:id="rId24"/>
    <p:sldId id="1362" r:id="rId25"/>
    <p:sldId id="1437" r:id="rId26"/>
    <p:sldId id="1372" r:id="rId27"/>
    <p:sldId id="1425" r:id="rId28"/>
    <p:sldId id="1364" r:id="rId29"/>
    <p:sldId id="1439" r:id="rId30"/>
    <p:sldId id="1374" r:id="rId31"/>
    <p:sldId id="1440" r:id="rId32"/>
    <p:sldId id="1399" r:id="rId33"/>
    <p:sldId id="1441" r:id="rId34"/>
    <p:sldId id="1375" r:id="rId35"/>
    <p:sldId id="1442" r:id="rId36"/>
    <p:sldId id="1376" r:id="rId37"/>
    <p:sldId id="1443" r:id="rId38"/>
    <p:sldId id="1397" r:id="rId39"/>
    <p:sldId id="1444" r:id="rId40"/>
    <p:sldId id="140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A0FF"/>
    <a:srgbClr val="0070C0"/>
    <a:srgbClr val="EFEFEF"/>
    <a:srgbClr val="FF0000"/>
    <a:srgbClr val="336600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41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4394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968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3311574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3-0-0-0-0&amp;classno=MM_32_04/suh_0302_01_0003/suh_0302_01_0003_205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9.png"/><Relationship Id="rId7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40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28.png"/><Relationship Id="rId5" Type="http://schemas.openxmlformats.org/officeDocument/2006/relationships/image" Target="../media/image41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7.png"/><Relationship Id="rId7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44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0" Type="http://schemas.openxmlformats.org/officeDocument/2006/relationships/image" Target="../media/image44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.png"/><Relationship Id="rId7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7390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검토 및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수정</a:t>
                      </a:r>
                      <a:endParaRPr kumimoji="0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검토 및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8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9440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189905" y="2108433"/>
            <a:ext cx="6616213" cy="2940747"/>
            <a:chOff x="-1023693" y="1470946"/>
            <a:chExt cx="8830172" cy="3924798"/>
          </a:xfrm>
        </p:grpSpPr>
        <p:grpSp>
          <p:nvGrpSpPr>
            <p:cNvPr id="48" name="그룹 47"/>
            <p:cNvGrpSpPr/>
            <p:nvPr/>
          </p:nvGrpSpPr>
          <p:grpSpPr>
            <a:xfrm>
              <a:off x="0" y="1470946"/>
              <a:ext cx="6996706" cy="3924798"/>
              <a:chOff x="-18198" y="13869"/>
              <a:chExt cx="9753600" cy="547127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0" y="13869"/>
                <a:ext cx="9733078" cy="4784254"/>
                <a:chOff x="0" y="13869"/>
                <a:chExt cx="9733078" cy="4784254"/>
              </a:xfrm>
            </p:grpSpPr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573"/>
                  <a:ext cx="4886325" cy="4781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6753" y="13869"/>
                  <a:ext cx="4886325" cy="4781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52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198" y="4789821"/>
                <a:ext cx="9753600" cy="695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9" name="모서리가 둥근 사각형 설명선 48"/>
            <p:cNvSpPr/>
            <p:nvPr/>
          </p:nvSpPr>
          <p:spPr>
            <a:xfrm>
              <a:off x="3239054" y="1755213"/>
              <a:ext cx="4567425" cy="1334040"/>
            </a:xfrm>
            <a:prstGeom prst="wedgeRoundRectCallout">
              <a:avLst>
                <a:gd name="adj1" fmla="val -20403"/>
                <a:gd name="adj2" fmla="val 77236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 프린터로 지구본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</a:t>
              </a:r>
              <a:endPara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만드는 데 몇 시간이 걸리는지</a:t>
              </a:r>
              <a:endPara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0" name="모서리가 둥근 사각형 설명선 49"/>
            <p:cNvSpPr/>
            <p:nvPr/>
          </p:nvSpPr>
          <p:spPr>
            <a:xfrm>
              <a:off x="-1023693" y="1587464"/>
              <a:ext cx="3940228" cy="1334040"/>
            </a:xfrm>
            <a:prstGeom prst="wedgeRoundRectCallout">
              <a:avLst>
                <a:gd name="adj1" fmla="val 24472"/>
                <a:gd name="adj2" fmla="val 64181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스리디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(3D)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프린터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대로</a:t>
              </a:r>
              <a:endPara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지구본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만드는 데</a:t>
              </a:r>
              <a:endPara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시간이 걸려요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지구본을 만드는 데 몇 시간이 걸리는지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059832" y="5054220"/>
            <a:ext cx="1118220" cy="463012"/>
            <a:chOff x="6192180" y="1735402"/>
            <a:chExt cx="1118220" cy="463012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192180" y="1833284"/>
              <a:ext cx="90010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7×12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346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752976" y="1323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49514" y="1352641"/>
            <a:ext cx="1931053" cy="258378"/>
            <a:chOff x="4399193" y="1352641"/>
            <a:chExt cx="1931053" cy="25837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색상으로 되어 있는 정답 칸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모눈의 수를 이용하여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57767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3-2\app\resource\contents\lesson01\ops\1\images\1_5\1_5_03_01.svg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049514" y="1352641"/>
            <a:ext cx="1931053" cy="258378"/>
            <a:chOff x="4399193" y="1352641"/>
            <a:chExt cx="1931053" cy="25837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2807804" y="2384884"/>
            <a:ext cx="3931865" cy="6120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645421" y="4468432"/>
            <a:ext cx="840546" cy="537565"/>
            <a:chOff x="6012160" y="1660849"/>
            <a:chExt cx="840546" cy="537565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TextBox 8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지구본을 만드는 데 몇 시간이 걸리는지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10892"/>
            <a:ext cx="2268252" cy="277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 bwMode="auto">
          <a:xfrm>
            <a:off x="1297126" y="2163770"/>
            <a:ext cx="44008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31379" y="3429000"/>
            <a:ext cx="44008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65684" y="4653136"/>
            <a:ext cx="44008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663788" y="3474629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2736693" y="4635270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31000" y="3320988"/>
            <a:ext cx="840546" cy="537565"/>
            <a:chOff x="3645025" y="3342782"/>
            <a:chExt cx="840546" cy="537565"/>
          </a:xfrm>
        </p:grpSpPr>
        <p:sp>
          <p:nvSpPr>
            <p:cNvPr id="159" name="직사각형 158"/>
            <p:cNvSpPr/>
            <p:nvPr/>
          </p:nvSpPr>
          <p:spPr bwMode="auto">
            <a:xfrm>
              <a:off x="3645025" y="3515217"/>
              <a:ext cx="660546" cy="3651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5571" y="3342782"/>
              <a:ext cx="360000" cy="355000"/>
            </a:xfrm>
            <a:prstGeom prst="rect">
              <a:avLst/>
            </a:prstGeom>
          </p:spPr>
        </p:pic>
      </p:grpSp>
      <p:sp>
        <p:nvSpPr>
          <p:cNvPr id="161" name="직사각형 160"/>
          <p:cNvSpPr/>
          <p:nvPr/>
        </p:nvSpPr>
        <p:spPr bwMode="auto">
          <a:xfrm>
            <a:off x="3065694" y="2508353"/>
            <a:ext cx="326455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3851165" y="2350582"/>
            <a:ext cx="840546" cy="537565"/>
            <a:chOff x="3645025" y="3342782"/>
            <a:chExt cx="840546" cy="537565"/>
          </a:xfrm>
        </p:grpSpPr>
        <p:sp>
          <p:nvSpPr>
            <p:cNvPr id="163" name="직사각형 162"/>
            <p:cNvSpPr/>
            <p:nvPr/>
          </p:nvSpPr>
          <p:spPr bwMode="auto">
            <a:xfrm>
              <a:off x="3645025" y="3515217"/>
              <a:ext cx="660546" cy="3651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5571" y="3342782"/>
              <a:ext cx="360000" cy="355000"/>
            </a:xfrm>
            <a:prstGeom prst="rect">
              <a:avLst/>
            </a:prstGeom>
          </p:spPr>
        </p:pic>
      </p:grpSp>
      <p:sp>
        <p:nvSpPr>
          <p:cNvPr id="165" name="직사각형 164"/>
          <p:cNvSpPr/>
          <p:nvPr/>
        </p:nvSpPr>
        <p:spPr bwMode="auto">
          <a:xfrm>
            <a:off x="4527711" y="2508353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166" name="그룹 165"/>
          <p:cNvGrpSpPr/>
          <p:nvPr/>
        </p:nvGrpSpPr>
        <p:grpSpPr>
          <a:xfrm>
            <a:off x="4762771" y="2350582"/>
            <a:ext cx="840546" cy="537565"/>
            <a:chOff x="6012160" y="1660849"/>
            <a:chExt cx="840546" cy="537565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9" name="직사각형 168"/>
          <p:cNvSpPr/>
          <p:nvPr/>
        </p:nvSpPr>
        <p:spPr bwMode="auto">
          <a:xfrm>
            <a:off x="5423317" y="2500900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70" name="그룹 169"/>
          <p:cNvGrpSpPr/>
          <p:nvPr/>
        </p:nvGrpSpPr>
        <p:grpSpPr>
          <a:xfrm>
            <a:off x="5655950" y="2425135"/>
            <a:ext cx="883856" cy="463012"/>
            <a:chOff x="6426544" y="1735402"/>
            <a:chExt cx="883856" cy="463012"/>
          </a:xfrm>
        </p:grpSpPr>
        <p:sp>
          <p:nvSpPr>
            <p:cNvPr id="171" name="직사각형 170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175" name="타원 174"/>
          <p:cNvSpPr/>
          <p:nvPr/>
        </p:nvSpPr>
        <p:spPr>
          <a:xfrm>
            <a:off x="3743616" y="2279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4741715" y="22948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46" y="4107515"/>
            <a:ext cx="1184120" cy="115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/>
          <p:cNvSpPr/>
          <p:nvPr/>
        </p:nvSpPr>
        <p:spPr>
          <a:xfrm>
            <a:off x="565595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0668" y="3907637"/>
            <a:ext cx="39612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" name="타원 176"/>
          <p:cNvSpPr/>
          <p:nvPr/>
        </p:nvSpPr>
        <p:spPr>
          <a:xfrm>
            <a:off x="5312193" y="4200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모눈의 수를 이용하여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807804" y="2384884"/>
            <a:ext cx="3931865" cy="6120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645421" y="4468432"/>
            <a:ext cx="840546" cy="537565"/>
            <a:chOff x="6012160" y="1660849"/>
            <a:chExt cx="840546" cy="537565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TextBox 8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지구본을 만드는 데 몇 시간이 걸리는지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10892"/>
            <a:ext cx="2268252" cy="277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 bwMode="auto">
          <a:xfrm>
            <a:off x="1297126" y="2163770"/>
            <a:ext cx="44008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31379" y="3429000"/>
            <a:ext cx="44008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65684" y="4653136"/>
            <a:ext cx="44008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663788" y="3474629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2736693" y="4635270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31000" y="3320988"/>
            <a:ext cx="840546" cy="537565"/>
            <a:chOff x="3645025" y="3342782"/>
            <a:chExt cx="840546" cy="537565"/>
          </a:xfrm>
        </p:grpSpPr>
        <p:sp>
          <p:nvSpPr>
            <p:cNvPr id="159" name="직사각형 158"/>
            <p:cNvSpPr/>
            <p:nvPr/>
          </p:nvSpPr>
          <p:spPr bwMode="auto">
            <a:xfrm>
              <a:off x="3645025" y="3515217"/>
              <a:ext cx="660546" cy="3651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5571" y="3342782"/>
              <a:ext cx="360000" cy="35500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065694" y="2350582"/>
            <a:ext cx="3474112" cy="537565"/>
            <a:chOff x="3065694" y="2350582"/>
            <a:chExt cx="3474112" cy="537565"/>
          </a:xfrm>
        </p:grpSpPr>
        <p:sp>
          <p:nvSpPr>
            <p:cNvPr id="161" name="직사각형 160"/>
            <p:cNvSpPr/>
            <p:nvPr/>
          </p:nvSpPr>
          <p:spPr bwMode="auto">
            <a:xfrm>
              <a:off x="3065694" y="2508353"/>
              <a:ext cx="326455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3851165" y="2350582"/>
              <a:ext cx="840546" cy="537565"/>
              <a:chOff x="3645025" y="3342782"/>
              <a:chExt cx="840546" cy="537565"/>
            </a:xfrm>
          </p:grpSpPr>
          <p:sp>
            <p:nvSpPr>
              <p:cNvPr id="163" name="직사각형 162"/>
              <p:cNvSpPr/>
              <p:nvPr/>
            </p:nvSpPr>
            <p:spPr bwMode="auto">
              <a:xfrm>
                <a:off x="3645025" y="3515217"/>
                <a:ext cx="660546" cy="365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5571" y="334278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65" name="직사각형 164"/>
            <p:cNvSpPr/>
            <p:nvPr/>
          </p:nvSpPr>
          <p:spPr bwMode="auto">
            <a:xfrm>
              <a:off x="4527711" y="2508353"/>
              <a:ext cx="23478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4762771" y="2350582"/>
              <a:ext cx="840546" cy="537565"/>
              <a:chOff x="6012160" y="1660849"/>
              <a:chExt cx="840546" cy="537565"/>
            </a:xfrm>
          </p:grpSpPr>
          <p:sp>
            <p:nvSpPr>
              <p:cNvPr id="167" name="직사각형 166"/>
              <p:cNvSpPr/>
              <p:nvPr/>
            </p:nvSpPr>
            <p:spPr bwMode="auto">
              <a:xfrm>
                <a:off x="6012160" y="1833284"/>
                <a:ext cx="660546" cy="365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14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2706" y="1660849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69" name="직사각형 168"/>
            <p:cNvSpPr/>
            <p:nvPr/>
          </p:nvSpPr>
          <p:spPr bwMode="auto">
            <a:xfrm>
              <a:off x="5423317" y="2500900"/>
              <a:ext cx="23478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655950" y="2425135"/>
              <a:ext cx="883856" cy="463012"/>
              <a:chOff x="6426544" y="1735402"/>
              <a:chExt cx="883856" cy="463012"/>
            </a:xfrm>
          </p:grpSpPr>
          <p:sp>
            <p:nvSpPr>
              <p:cNvPr id="171" name="직사각형 170"/>
              <p:cNvSpPr/>
              <p:nvPr/>
            </p:nvSpPr>
            <p:spPr bwMode="auto">
              <a:xfrm>
                <a:off x="6426544" y="1833284"/>
                <a:ext cx="665735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84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0400" y="1735402"/>
                <a:ext cx="360000" cy="355000"/>
              </a:xfrm>
              <a:prstGeom prst="rect">
                <a:avLst/>
              </a:prstGeom>
            </p:spPr>
          </p:pic>
        </p:grpSp>
      </p:grp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46" y="4107515"/>
            <a:ext cx="1184120" cy="115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모서리가 둥근 사각형 설명선 173"/>
          <p:cNvSpPr/>
          <p:nvPr/>
        </p:nvSpPr>
        <p:spPr>
          <a:xfrm>
            <a:off x="3421795" y="2888147"/>
            <a:ext cx="3243402" cy="1116917"/>
          </a:xfrm>
          <a:prstGeom prst="wedgeRoundRectCallout">
            <a:avLst>
              <a:gd name="adj1" fmla="val 21878"/>
              <a:gd name="adj2" fmla="val 6013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파란 칸은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줄이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빨간 칸은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줄이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094849" y="3015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402967" y="4176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7084990" y="2240868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칸은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줄이 있고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칸은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줄이 있어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5049514" y="1352641"/>
            <a:ext cx="1931053" cy="258378"/>
            <a:chOff x="4399193" y="1352641"/>
            <a:chExt cx="1931053" cy="25837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0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43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지구본을 만드는 데 몇 시간이 걸리는지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048080" y="1352641"/>
            <a:ext cx="1931053" cy="258378"/>
            <a:chOff x="4399193" y="1352641"/>
            <a:chExt cx="1931053" cy="25837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지구본을 만드는 데 몇 시간이 걸리는지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67842" y="2420888"/>
            <a:ext cx="1220492" cy="537565"/>
            <a:chOff x="6012160" y="1660849"/>
            <a:chExt cx="1220492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10404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265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867841" y="2877792"/>
            <a:ext cx="5499149" cy="537565"/>
            <a:chOff x="6012159" y="1660849"/>
            <a:chExt cx="4720399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59" y="1833284"/>
              <a:ext cx="46051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어림한</a:t>
              </a:r>
              <a:r>
                <a:rPr kumimoji="1" lang="ko-KR" altLang="en-US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시간과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시간만큼 차이가 납니다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7316" y="1660849"/>
              <a:ext cx="295242" cy="355000"/>
            </a:xfrm>
            <a:prstGeom prst="rect">
              <a:avLst/>
            </a:prstGeom>
          </p:spPr>
        </p:pic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4" y="30878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719572" y="2958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295524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362770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40166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7×12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약물 클릭 시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3-2\app\resource\contents\lesson01\ops\1\1_5_04.html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마지막 손가락 버튼 클릭 시 나타남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89347"/>
              </p:ext>
            </p:extLst>
          </p:nvPr>
        </p:nvGraphicFramePr>
        <p:xfrm>
          <a:off x="1655676" y="252319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5" name="타원 164"/>
          <p:cNvSpPr/>
          <p:nvPr/>
        </p:nvSpPr>
        <p:spPr>
          <a:xfrm>
            <a:off x="2887303" y="2809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99027" y="2701868"/>
            <a:ext cx="1621149" cy="1689512"/>
            <a:chOff x="4592806" y="2765456"/>
            <a:chExt cx="1454929" cy="151628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806" y="2765456"/>
              <a:ext cx="1454929" cy="1516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4750252" y="2816932"/>
              <a:ext cx="1140035" cy="13270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41848"/>
              </p:ext>
            </p:extLst>
          </p:nvPr>
        </p:nvGraphicFramePr>
        <p:xfrm>
          <a:off x="4487309" y="3066998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 bwMode="auto">
          <a:xfrm>
            <a:off x="4792544" y="271159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2705299" y="3262571"/>
            <a:ext cx="96757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···7×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695803" y="3651550"/>
            <a:ext cx="96757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···7×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" name="타원 17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320571" y="2555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9×24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24×9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비교해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7491" y="2384885"/>
            <a:ext cx="6794598" cy="2019848"/>
            <a:chOff x="127491" y="2384885"/>
            <a:chExt cx="6794598" cy="201984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91" y="2384885"/>
              <a:ext cx="6794598" cy="2019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355976" y="2924944"/>
              <a:ext cx="1666365" cy="13321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043608" y="2924944"/>
              <a:ext cx="1666365" cy="13321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27584" y="2919189"/>
              <a:ext cx="1666365" cy="13321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83891"/>
              </p:ext>
            </p:extLst>
          </p:nvPr>
        </p:nvGraphicFramePr>
        <p:xfrm>
          <a:off x="1295636" y="3046288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37002"/>
              </p:ext>
            </p:extLst>
          </p:nvPr>
        </p:nvGraphicFramePr>
        <p:xfrm>
          <a:off x="4693338" y="3036560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1" name="그룹 70"/>
          <p:cNvGrpSpPr/>
          <p:nvPr/>
        </p:nvGrpSpPr>
        <p:grpSpPr>
          <a:xfrm>
            <a:off x="1305439" y="3623149"/>
            <a:ext cx="494934" cy="501013"/>
            <a:chOff x="6402836" y="1625606"/>
            <a:chExt cx="494934" cy="501013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1642691" y="3623149"/>
            <a:ext cx="494934" cy="501013"/>
            <a:chOff x="6402836" y="1625606"/>
            <a:chExt cx="494934" cy="501013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1957625" y="3624197"/>
            <a:ext cx="494934" cy="501013"/>
            <a:chOff x="6402836" y="1625606"/>
            <a:chExt cx="494934" cy="501013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1642691" y="2528900"/>
            <a:ext cx="494934" cy="501013"/>
            <a:chOff x="6402836" y="1625606"/>
            <a:chExt cx="494934" cy="501013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4721024" y="3603693"/>
            <a:ext cx="494934" cy="501013"/>
            <a:chOff x="6402836" y="1625606"/>
            <a:chExt cx="494934" cy="501013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5058276" y="3603693"/>
            <a:ext cx="494934" cy="501013"/>
            <a:chOff x="6402836" y="1625606"/>
            <a:chExt cx="494934" cy="501013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>
            <a:off x="5373210" y="3604741"/>
            <a:ext cx="494934" cy="501013"/>
            <a:chOff x="6402836" y="1625606"/>
            <a:chExt cx="494934" cy="501013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>
            <a:off x="5045686" y="2528900"/>
            <a:ext cx="494934" cy="501013"/>
            <a:chOff x="6402836" y="1625606"/>
            <a:chExt cx="494934" cy="501013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06106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3-2\app\resource\contents\lesson01\ops\1\images\1_5\1_5_05_01.svg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내용이 페이지 상하중앙에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17644" y="5015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115616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×16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22520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×31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78513"/>
              </p:ext>
            </p:extLst>
          </p:nvPr>
        </p:nvGraphicFramePr>
        <p:xfrm>
          <a:off x="1740623" y="3341856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741251" y="4124891"/>
            <a:ext cx="1354585" cy="596222"/>
            <a:chOff x="5661406" y="810027"/>
            <a:chExt cx="1354585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661406" y="810027"/>
              <a:ext cx="11912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76080"/>
              </p:ext>
            </p:extLst>
          </p:nvPr>
        </p:nvGraphicFramePr>
        <p:xfrm>
          <a:off x="4460074" y="3325671"/>
          <a:ext cx="121511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66952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460074" y="4105435"/>
            <a:ext cx="1354585" cy="596222"/>
            <a:chOff x="5661406" y="810027"/>
            <a:chExt cx="1354585" cy="59622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5661406" y="810027"/>
              <a:ext cx="11912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038909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22520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89354"/>
              </p:ext>
            </p:extLst>
          </p:nvPr>
        </p:nvGraphicFramePr>
        <p:xfrm>
          <a:off x="1369331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358503" y="4124891"/>
            <a:ext cx="1737333" cy="596222"/>
            <a:chOff x="5278658" y="810027"/>
            <a:chExt cx="1737333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278658" y="810027"/>
              <a:ext cx="15740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9681"/>
              </p:ext>
            </p:extLst>
          </p:nvPr>
        </p:nvGraphicFramePr>
        <p:xfrm>
          <a:off x="4087737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073725" y="4117759"/>
            <a:ext cx="1722411" cy="596222"/>
            <a:chOff x="5293580" y="810027"/>
            <a:chExt cx="1722411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293580" y="810027"/>
              <a:ext cx="15591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73087" y="1964408"/>
            <a:ext cx="6667165" cy="3263800"/>
            <a:chOff x="207825" y="1970058"/>
            <a:chExt cx="6667165" cy="3263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148042"/>
              <a:ext cx="6667165" cy="289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970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6932" y="2441754"/>
            <a:ext cx="2146856" cy="365130"/>
            <a:chOff x="516932" y="2441754"/>
            <a:chExt cx="2146856" cy="365130"/>
          </a:xfrm>
        </p:grpSpPr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 bwMode="auto">
            <a:xfrm>
              <a:off x="656445" y="2441754"/>
              <a:ext cx="200734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3×16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32" y="2903620"/>
            <a:ext cx="2290872" cy="365130"/>
            <a:chOff x="516932" y="2903620"/>
            <a:chExt cx="2290872" cy="365130"/>
          </a:xfrm>
        </p:grpSpPr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303295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 bwMode="auto">
            <a:xfrm>
              <a:off x="656445" y="2903620"/>
              <a:ext cx="215135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7×31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210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217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01407"/>
              </p:ext>
            </p:extLst>
          </p:nvPr>
        </p:nvGraphicFramePr>
        <p:xfrm>
          <a:off x="1736755" y="3703863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42848"/>
              </p:ext>
            </p:extLst>
          </p:nvPr>
        </p:nvGraphicFramePr>
        <p:xfrm>
          <a:off x="3961459" y="3703863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2053517" y="3376448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276950" y="3356992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" y="1094209"/>
            <a:ext cx="6753225" cy="3990975"/>
          </a:xfrm>
          <a:prstGeom prst="rect">
            <a:avLst/>
          </a:prstGeom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cdata2.tsherpa.co.kr/tsherpa/MultiMedia/Flash/2020/curri/index.html?flashxmlnum=yuni4856&amp;classa=A8-C1-32-MM-MM-04-02-03-0-0-0-0&amp;classno=MM_32_04/suh_0302_01_0003/suh_0302_01_0003_205_1.html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7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15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16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75143" y="2944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91" y="980728"/>
            <a:ext cx="6918956" cy="63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계산해 봅시다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5" y="1207732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170107" y="14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08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35016"/>
              </p:ext>
            </p:extLst>
          </p:nvPr>
        </p:nvGraphicFramePr>
        <p:xfrm>
          <a:off x="1170315" y="27432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67994"/>
              </p:ext>
            </p:extLst>
          </p:nvPr>
        </p:nvGraphicFramePr>
        <p:xfrm>
          <a:off x="2917343" y="273280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53"/>
          <p:cNvSpPr txBox="1"/>
          <p:nvPr/>
        </p:nvSpPr>
        <p:spPr>
          <a:xfrm>
            <a:off x="1272772" y="4040268"/>
            <a:ext cx="1165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6×2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2966163" y="4447052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6×10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1254874" y="4028945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형 설명선 41"/>
          <p:cNvSpPr/>
          <p:nvPr/>
        </p:nvSpPr>
        <p:spPr>
          <a:xfrm>
            <a:off x="2878721" y="4437625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27" y="329911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76" y="328169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238512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37404" y="3911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1591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54782"/>
              </p:ext>
            </p:extLst>
          </p:nvPr>
        </p:nvGraphicFramePr>
        <p:xfrm>
          <a:off x="4753547" y="2732550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5056600" y="2372510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437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0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지구본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3D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프린터로 지구본을 만드는 데 걸리는 시간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모눈종이로 지구본을 만드는 데 걸리는 시간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셈으로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7×12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9×24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24×9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i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80686" y="3008275"/>
            <a:ext cx="45314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81" y="31572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05790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7×12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12×7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계산하고 결과를 비교해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1892781" y="4492938"/>
            <a:ext cx="4282722" cy="537565"/>
            <a:chOff x="6012160" y="1660849"/>
            <a:chExt cx="4282722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408937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두 식의 답이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서로 같습니다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480572" y="2239128"/>
            <a:ext cx="4069338" cy="21619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55484"/>
              </p:ext>
            </p:extLst>
          </p:nvPr>
        </p:nvGraphicFramePr>
        <p:xfrm>
          <a:off x="1835696" y="2397876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30980"/>
              </p:ext>
            </p:extLst>
          </p:nvPr>
        </p:nvGraphicFramePr>
        <p:xfrm>
          <a:off x="3991893" y="241560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939225" y="4668421"/>
            <a:ext cx="1091587" cy="371475"/>
            <a:chOff x="1323916" y="2881313"/>
            <a:chExt cx="1091587" cy="371475"/>
          </a:xfrm>
        </p:grpSpPr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916" y="2881313"/>
              <a:ext cx="910713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336616" y="2905199"/>
              <a:ext cx="1078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비교하기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187394" y="2973648"/>
            <a:ext cx="494934" cy="501013"/>
            <a:chOff x="6402836" y="1625606"/>
            <a:chExt cx="494934" cy="501013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2502328" y="2973648"/>
            <a:ext cx="494934" cy="501013"/>
            <a:chOff x="6402836" y="1625606"/>
            <a:chExt cx="494934" cy="501013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174694" y="3332818"/>
            <a:ext cx="494934" cy="501013"/>
            <a:chOff x="6402836" y="1625606"/>
            <a:chExt cx="494934" cy="501013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489628" y="3332818"/>
            <a:ext cx="494934" cy="501013"/>
            <a:chOff x="6402836" y="1625606"/>
            <a:chExt cx="494934" cy="501013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174694" y="3720779"/>
            <a:ext cx="494934" cy="501013"/>
            <a:chOff x="6402836" y="1625606"/>
            <a:chExt cx="494934" cy="501013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2489628" y="3720779"/>
            <a:ext cx="494934" cy="501013"/>
            <a:chOff x="6402836" y="1625606"/>
            <a:chExt cx="494934" cy="501013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346702" y="2986348"/>
            <a:ext cx="494934" cy="501013"/>
            <a:chOff x="6402836" y="1625606"/>
            <a:chExt cx="494934" cy="501013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4661636" y="2986348"/>
            <a:ext cx="494934" cy="501013"/>
            <a:chOff x="6402836" y="1625606"/>
            <a:chExt cx="494934" cy="501013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79" name="그룹 78"/>
          <p:cNvGrpSpPr/>
          <p:nvPr/>
        </p:nvGrpSpPr>
        <p:grpSpPr>
          <a:xfrm>
            <a:off x="4334002" y="3345518"/>
            <a:ext cx="494934" cy="501013"/>
            <a:chOff x="6402836" y="1625606"/>
            <a:chExt cx="494934" cy="501013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648936" y="3345518"/>
            <a:ext cx="494934" cy="501013"/>
            <a:chOff x="6402836" y="1625606"/>
            <a:chExt cx="494934" cy="501013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334002" y="3733479"/>
            <a:ext cx="494934" cy="501013"/>
            <a:chOff x="6402836" y="1625606"/>
            <a:chExt cx="494934" cy="501013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648936" y="3733479"/>
            <a:ext cx="494934" cy="501013"/>
            <a:chOff x="6402836" y="1625606"/>
            <a:chExt cx="494934" cy="501013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모눈의 개수를 보고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259632" y="4014300"/>
            <a:ext cx="4238078" cy="68071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31541" y="2708920"/>
            <a:ext cx="6134410" cy="914732"/>
            <a:chOff x="431540" y="2384883"/>
            <a:chExt cx="6519203" cy="972110"/>
          </a:xfrm>
        </p:grpSpPr>
        <p:pic>
          <p:nvPicPr>
            <p:cNvPr id="8193" name="_x223775240" descr="EMB00002ad80c4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40" y="2384884"/>
              <a:ext cx="972109" cy="97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_x223775240" descr="EMB00002ad80c4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516" y="2384884"/>
              <a:ext cx="972109" cy="97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_x223775240" descr="EMB00002ad80c4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893" y="2384884"/>
              <a:ext cx="972109" cy="97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_x223775240" descr="EMB00002ad80c4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394" y="2384884"/>
              <a:ext cx="972109" cy="97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_x223775240" descr="EMB00002ad80c4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855" y="2384883"/>
              <a:ext cx="972109" cy="97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_x223775240" descr="EMB00002ad80c4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634" y="2384883"/>
              <a:ext cx="972109" cy="97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30" y="164950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27684" y="4005064"/>
            <a:ext cx="3443131" cy="545291"/>
            <a:chOff x="1727684" y="4005064"/>
            <a:chExt cx="3443131" cy="545291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2412627" y="4170561"/>
              <a:ext cx="95389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×6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6×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018322" y="4182564"/>
              <a:ext cx="23478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6959" y="4077978"/>
              <a:ext cx="883856" cy="463012"/>
              <a:chOff x="6426544" y="1735402"/>
              <a:chExt cx="883856" cy="463012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6426544" y="1833284"/>
                <a:ext cx="665735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258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0400" y="1735402"/>
                <a:ext cx="360000" cy="355000"/>
              </a:xfrm>
              <a:prstGeom prst="rect">
                <a:avLst/>
              </a:prstGeom>
            </p:spPr>
          </p:pic>
        </p:grpSp>
        <p:grpSp>
          <p:nvGrpSpPr>
            <p:cNvPr id="102" name="그룹 101"/>
            <p:cNvGrpSpPr/>
            <p:nvPr/>
          </p:nvGrpSpPr>
          <p:grpSpPr>
            <a:xfrm>
              <a:off x="1727684" y="4005064"/>
              <a:ext cx="757443" cy="545291"/>
              <a:chOff x="6426544" y="1653123"/>
              <a:chExt cx="757443" cy="545291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6426544" y="1833284"/>
                <a:ext cx="665735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43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3987" y="1653123"/>
                <a:ext cx="360000" cy="355000"/>
              </a:xfrm>
              <a:prstGeom prst="rect">
                <a:avLst/>
              </a:prstGeom>
            </p:spPr>
          </p:pic>
        </p:grpSp>
        <p:grpSp>
          <p:nvGrpSpPr>
            <p:cNvPr id="106" name="그룹 105"/>
            <p:cNvGrpSpPr/>
            <p:nvPr/>
          </p:nvGrpSpPr>
          <p:grpSpPr>
            <a:xfrm>
              <a:off x="3300152" y="4069560"/>
              <a:ext cx="883856" cy="463012"/>
              <a:chOff x="6426544" y="1735402"/>
              <a:chExt cx="883856" cy="463012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6426544" y="1833284"/>
                <a:ext cx="665735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43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0400" y="1735402"/>
                <a:ext cx="360000" cy="355000"/>
              </a:xfrm>
              <a:prstGeom prst="rect">
                <a:avLst/>
              </a:prstGeom>
            </p:spPr>
          </p:pic>
        </p:grpSp>
      </p:grpSp>
      <p:graphicFrame>
        <p:nvGraphicFramePr>
          <p:cNvPr id="11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8008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색상이 칠해진 부분은 파란색 색상으로 넣어주세요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suh_h_0302_01_0006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크기는 같음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381656" y="496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477159" y="5058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97719"/>
              </p:ext>
            </p:extLst>
          </p:nvPr>
        </p:nvGraphicFramePr>
        <p:xfrm>
          <a:off x="4140483" y="303295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8022"/>
              </p:ext>
            </p:extLst>
          </p:nvPr>
        </p:nvGraphicFramePr>
        <p:xfrm>
          <a:off x="1763688" y="304800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766455" y="3645024"/>
            <a:ext cx="1192867" cy="537565"/>
            <a:chOff x="9102015" y="1660849"/>
            <a:chExt cx="1192867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9102015" y="1833284"/>
              <a:ext cx="9679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131195" y="3634633"/>
            <a:ext cx="1192867" cy="537565"/>
            <a:chOff x="9102015" y="1660849"/>
            <a:chExt cx="1192867" cy="537565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9102015" y="1833284"/>
              <a:ext cx="9679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타원 43"/>
          <p:cNvSpPr/>
          <p:nvPr/>
        </p:nvSpPr>
        <p:spPr>
          <a:xfrm>
            <a:off x="1599677" y="3739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018991" y="3720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77988"/>
              </p:ext>
            </p:extLst>
          </p:nvPr>
        </p:nvGraphicFramePr>
        <p:xfrm>
          <a:off x="4140483" y="303295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7399"/>
              </p:ext>
            </p:extLst>
          </p:nvPr>
        </p:nvGraphicFramePr>
        <p:xfrm>
          <a:off x="1763688" y="304800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1766455" y="3645024"/>
            <a:ext cx="1192867" cy="537565"/>
            <a:chOff x="9102015" y="1660849"/>
            <a:chExt cx="1192867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9102015" y="1833284"/>
              <a:ext cx="9679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4131195" y="3645024"/>
            <a:ext cx="1192867" cy="537565"/>
            <a:chOff x="9102015" y="1660849"/>
            <a:chExt cx="1192867" cy="537565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9102015" y="1833284"/>
              <a:ext cx="9679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173087" y="3712847"/>
            <a:ext cx="6667165" cy="1515361"/>
            <a:chOff x="207825" y="3718497"/>
            <a:chExt cx="6667165" cy="151536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87162"/>
              <a:ext cx="6667165" cy="11586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184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2556" y="4142858"/>
            <a:ext cx="6278186" cy="338554"/>
            <a:chOff x="354435" y="3320988"/>
            <a:chExt cx="6278186" cy="338554"/>
          </a:xfrm>
        </p:grpSpPr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3×16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23528" y="4574906"/>
            <a:ext cx="6278186" cy="338554"/>
            <a:chOff x="354435" y="3320988"/>
            <a:chExt cx="6278186" cy="338554"/>
          </a:xfrm>
        </p:grpSpPr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7×15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105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0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26655"/>
              </p:ext>
            </p:extLst>
          </p:nvPr>
        </p:nvGraphicFramePr>
        <p:xfrm>
          <a:off x="4140483" y="303295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06424"/>
              </p:ext>
            </p:extLst>
          </p:nvPr>
        </p:nvGraphicFramePr>
        <p:xfrm>
          <a:off x="1763688" y="304800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" name="그룹 112"/>
          <p:cNvGrpSpPr/>
          <p:nvPr/>
        </p:nvGrpSpPr>
        <p:grpSpPr>
          <a:xfrm>
            <a:off x="1766455" y="3645024"/>
            <a:ext cx="1192867" cy="537565"/>
            <a:chOff x="9102015" y="1660849"/>
            <a:chExt cx="1192867" cy="537565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9102015" y="1833284"/>
              <a:ext cx="9679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>
            <a:off x="4131195" y="3634633"/>
            <a:ext cx="1192867" cy="537565"/>
            <a:chOff x="9102015" y="1660849"/>
            <a:chExt cx="1192867" cy="537565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9102015" y="1833284"/>
              <a:ext cx="9679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53305"/>
              </p:ext>
            </p:extLst>
          </p:nvPr>
        </p:nvGraphicFramePr>
        <p:xfrm>
          <a:off x="4140483" y="303295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02598"/>
              </p:ext>
            </p:extLst>
          </p:nvPr>
        </p:nvGraphicFramePr>
        <p:xfrm>
          <a:off x="1763688" y="304800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766455" y="3645024"/>
            <a:ext cx="1192867" cy="537565"/>
            <a:chOff x="9102015" y="1660849"/>
            <a:chExt cx="1192867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9102015" y="1833284"/>
              <a:ext cx="9679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4131195" y="3634633"/>
            <a:ext cx="1192867" cy="537565"/>
            <a:chOff x="9102015" y="1660849"/>
            <a:chExt cx="1192867" cy="537565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9102015" y="1833284"/>
              <a:ext cx="9679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88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3087" y="3704193"/>
            <a:ext cx="6667165" cy="1524015"/>
            <a:chOff x="207825" y="3709843"/>
            <a:chExt cx="6667165" cy="15240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53108"/>
              <a:ext cx="6667165" cy="11927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0984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332556" y="4142858"/>
            <a:ext cx="6278186" cy="338554"/>
            <a:chOff x="354435" y="3320988"/>
            <a:chExt cx="6278186" cy="338554"/>
          </a:xfrm>
        </p:grpSpPr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0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7×69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420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483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23528" y="4574906"/>
            <a:ext cx="6278186" cy="338554"/>
            <a:chOff x="354435" y="3320988"/>
            <a:chExt cx="6278186" cy="338554"/>
          </a:xfrm>
        </p:grpSpPr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5×55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250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275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4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782559" y="3176053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8×44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01170" y="2990394"/>
            <a:ext cx="5391010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18378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378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19859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234790" y="3166817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9×35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811878" y="3166817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2×86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63179" y="3861048"/>
            <a:ext cx="934467" cy="537565"/>
            <a:chOff x="7740155" y="1660849"/>
            <a:chExt cx="934467" cy="537565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7740155" y="1833284"/>
              <a:ext cx="6888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4622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47" y="405030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 bwMode="auto">
          <a:xfrm>
            <a:off x="1782559" y="3176053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8×44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801170" y="2990394"/>
            <a:ext cx="5391010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18378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378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19859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3234790" y="3166817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9×35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811878" y="3166817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2×86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163179" y="3861048"/>
            <a:ext cx="934467" cy="537565"/>
            <a:chOff x="7740155" y="1660849"/>
            <a:chExt cx="934467" cy="537565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7740155" y="1833284"/>
              <a:ext cx="6888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4622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47" y="405030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찾아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351028" y="3927207"/>
            <a:ext cx="6278186" cy="338554"/>
            <a:chOff x="354435" y="3320988"/>
            <a:chExt cx="6278186" cy="338554"/>
          </a:xfrm>
        </p:grpSpPr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8×44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320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352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51028" y="4265761"/>
            <a:ext cx="6278186" cy="338554"/>
            <a:chOff x="354435" y="3320988"/>
            <a:chExt cx="6278186" cy="338554"/>
          </a:xfrm>
        </p:grpSpPr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9×35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270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315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51028" y="4604315"/>
            <a:ext cx="6278186" cy="338554"/>
            <a:chOff x="354435" y="3320988"/>
            <a:chExt cx="6278186" cy="338554"/>
          </a:xfrm>
        </p:grpSpPr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2×86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160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172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7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22 2학기 업무\한대희 전자저작물\한대희 3-2\app\resource\contents\lesson01\ops\1\media\mp4\1_5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" y="912782"/>
            <a:ext cx="6924993" cy="470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7368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1_5_1_ani.mp4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9758" y="90682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지구본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43"/>
          <p:cNvSpPr txBox="1"/>
          <p:nvPr/>
        </p:nvSpPr>
        <p:spPr>
          <a:xfrm>
            <a:off x="644499" y="1631070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크기를 비교하여      안에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알맞게 써 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35" y="166503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88" y="170284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24" y="16882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50" y="178782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519772" y="2883850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8×32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873306" y="2883850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870968" y="3845092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519772" y="3845092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04" y="3834226"/>
            <a:ext cx="373823" cy="38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053" y="2883850"/>
            <a:ext cx="356436" cy="36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8727" y="2711415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8727" y="3672657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103145" y="1429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2519772" y="2883850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8×32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73306" y="2883850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870968" y="3845092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19772" y="3845092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04" y="3834226"/>
            <a:ext cx="373823" cy="38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053" y="2883850"/>
            <a:ext cx="356436" cy="36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644499" y="1631070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크기를 비교하여      안에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알맞게 써 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35" y="166503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88" y="170284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24" y="16882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50" y="178782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173087" y="3735034"/>
            <a:ext cx="6667165" cy="1493174"/>
            <a:chOff x="207825" y="3740684"/>
            <a:chExt cx="6667165" cy="149317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02702"/>
              <a:ext cx="6667165" cy="1143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406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51028" y="4190181"/>
            <a:ext cx="6278186" cy="338554"/>
            <a:chOff x="354435" y="3320988"/>
            <a:chExt cx="6278186" cy="338554"/>
          </a:xfrm>
        </p:grpSpPr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8×32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240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256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51028" y="4528735"/>
            <a:ext cx="6278186" cy="338554"/>
            <a:chOff x="354435" y="3320988"/>
            <a:chExt cx="6278186" cy="338554"/>
          </a:xfrm>
        </p:grpSpPr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5×27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4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곱을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67844" y="3681028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모서리가 둥근 직사각형 50"/>
          <p:cNvSpPr/>
          <p:nvPr/>
        </p:nvSpPr>
        <p:spPr>
          <a:xfrm>
            <a:off x="2540652" y="2672916"/>
            <a:ext cx="1815324" cy="68407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953306" y="2838793"/>
            <a:ext cx="38601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729767" y="2838793"/>
            <a:ext cx="38601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곱을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167844" y="3681028"/>
            <a:ext cx="840546" cy="537565"/>
            <a:chOff x="6012160" y="1660849"/>
            <a:chExt cx="840546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모서리가 둥근 직사각형 58"/>
          <p:cNvSpPr/>
          <p:nvPr/>
        </p:nvSpPr>
        <p:spPr>
          <a:xfrm>
            <a:off x="2540652" y="2924944"/>
            <a:ext cx="1815324" cy="68407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953306" y="3090821"/>
            <a:ext cx="38601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729767" y="3090821"/>
            <a:ext cx="38601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31840" y="3933056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3087" y="2078850"/>
            <a:ext cx="6667165" cy="3149358"/>
            <a:chOff x="207825" y="2084500"/>
            <a:chExt cx="6667165" cy="314935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246518"/>
              <a:ext cx="6667165" cy="27992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08450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51028" y="2478378"/>
            <a:ext cx="6278186" cy="338554"/>
            <a:chOff x="354435" y="3320988"/>
            <a:chExt cx="6278186" cy="338554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8×76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560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608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7383"/>
              </p:ext>
            </p:extLst>
          </p:nvPr>
        </p:nvGraphicFramePr>
        <p:xfrm>
          <a:off x="3997463" y="3019787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4312954" y="267291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46162"/>
              </p:ext>
            </p:extLst>
          </p:nvPr>
        </p:nvGraphicFramePr>
        <p:xfrm>
          <a:off x="2087724" y="302989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6685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5662"/>
              </p:ext>
            </p:extLst>
          </p:nvPr>
        </p:nvGraphicFramePr>
        <p:xfrm>
          <a:off x="3898906" y="2843039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85118"/>
              </p:ext>
            </p:extLst>
          </p:nvPr>
        </p:nvGraphicFramePr>
        <p:xfrm>
          <a:off x="2005265" y="2858085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2351010" y="3052006"/>
            <a:ext cx="494934" cy="501013"/>
            <a:chOff x="6402836" y="1625606"/>
            <a:chExt cx="494934" cy="501013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4245411" y="3044615"/>
            <a:ext cx="494934" cy="501013"/>
            <a:chOff x="6402836" y="1625606"/>
            <a:chExt cx="494934" cy="501013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6685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1434614" y="2456892"/>
            <a:ext cx="3974714" cy="180783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69011"/>
              </p:ext>
            </p:extLst>
          </p:nvPr>
        </p:nvGraphicFramePr>
        <p:xfrm>
          <a:off x="3898906" y="2843039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78216"/>
              </p:ext>
            </p:extLst>
          </p:nvPr>
        </p:nvGraphicFramePr>
        <p:xfrm>
          <a:off x="2005265" y="2858085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2351010" y="3052006"/>
            <a:ext cx="494934" cy="501013"/>
            <a:chOff x="6402836" y="1625606"/>
            <a:chExt cx="494934" cy="501013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4245411" y="3044615"/>
            <a:ext cx="494934" cy="501013"/>
            <a:chOff x="6402836" y="1625606"/>
            <a:chExt cx="494934" cy="501013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73087" y="2132856"/>
            <a:ext cx="6667165" cy="3095352"/>
            <a:chOff x="207825" y="2138506"/>
            <a:chExt cx="6667165" cy="309535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318526"/>
              <a:ext cx="6667165" cy="27272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1385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11408"/>
              </p:ext>
            </p:extLst>
          </p:nvPr>
        </p:nvGraphicFramePr>
        <p:xfrm>
          <a:off x="1488197" y="256386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62" y="29835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69609" y="4545124"/>
            <a:ext cx="3088243" cy="338554"/>
            <a:chOff x="469609" y="4545124"/>
            <a:chExt cx="3088243" cy="338554"/>
          </a:xfrm>
        </p:grpSpPr>
        <p:grpSp>
          <p:nvGrpSpPr>
            <p:cNvPr id="2" name="그룹 1"/>
            <p:cNvGrpSpPr/>
            <p:nvPr/>
          </p:nvGrpSpPr>
          <p:grpSpPr>
            <a:xfrm>
              <a:off x="569516" y="4545124"/>
              <a:ext cx="2988336" cy="338554"/>
              <a:chOff x="518334" y="4545124"/>
              <a:chExt cx="2988336" cy="338554"/>
            </a:xfrm>
          </p:grpSpPr>
          <p:sp>
            <p:nvSpPr>
              <p:cNvPr id="109" name="TextBox 43"/>
              <p:cNvSpPr txBox="1"/>
              <p:nvPr/>
            </p:nvSpPr>
            <p:spPr>
              <a:xfrm>
                <a:off x="518334" y="4545124"/>
                <a:ext cx="29883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3×70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210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이므로       ＝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600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1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820" y="4563856"/>
                <a:ext cx="301090" cy="3010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09" y="4643611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55962"/>
              </p:ext>
            </p:extLst>
          </p:nvPr>
        </p:nvGraphicFramePr>
        <p:xfrm>
          <a:off x="4625909" y="2550524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74" y="297022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5" name="그룹 114"/>
          <p:cNvGrpSpPr/>
          <p:nvPr/>
        </p:nvGrpSpPr>
        <p:grpSpPr>
          <a:xfrm>
            <a:off x="3599892" y="4531786"/>
            <a:ext cx="3095672" cy="338554"/>
            <a:chOff x="462180" y="4545124"/>
            <a:chExt cx="3095672" cy="33855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569516" y="4545124"/>
              <a:ext cx="2988336" cy="338554"/>
              <a:chOff x="518334" y="4545124"/>
              <a:chExt cx="2988336" cy="338554"/>
            </a:xfrm>
          </p:grpSpPr>
          <p:sp>
            <p:nvSpPr>
              <p:cNvPr id="118" name="TextBox 43"/>
              <p:cNvSpPr txBox="1"/>
              <p:nvPr/>
            </p:nvSpPr>
            <p:spPr>
              <a:xfrm>
                <a:off x="518334" y="4545124"/>
                <a:ext cx="29883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5×60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300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이므로       ＝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600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9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820" y="4563856"/>
                <a:ext cx="301090" cy="3010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80" y="4643611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82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28" y="2880500"/>
            <a:ext cx="376023" cy="3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65" y="3859208"/>
            <a:ext cx="362906" cy="39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31070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크기를 비교하여      안에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알맞게 써 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35" y="166503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88" y="170284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24" y="16882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50" y="178782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2566556" y="2881355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4×24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2566556" y="3834217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1748" y="2708920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1748" y="3661782"/>
            <a:ext cx="360000" cy="355000"/>
          </a:xfrm>
          <a:prstGeom prst="rect">
            <a:avLst/>
          </a:prstGeom>
        </p:spPr>
      </p:pic>
      <p:sp>
        <p:nvSpPr>
          <p:cNvPr id="116" name="타원 115"/>
          <p:cNvSpPr/>
          <p:nvPr/>
        </p:nvSpPr>
        <p:spPr>
          <a:xfrm>
            <a:off x="3103145" y="1429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3907218" y="2870489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3×34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907218" y="3823351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6×36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28" y="2880500"/>
            <a:ext cx="376023" cy="3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65" y="3859208"/>
            <a:ext cx="362906" cy="39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/>
          <p:cNvSpPr/>
          <p:nvPr/>
        </p:nvSpPr>
        <p:spPr bwMode="auto">
          <a:xfrm>
            <a:off x="2566556" y="2881355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4×24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566556" y="3834217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907218" y="2870489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3×34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907218" y="3823351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6×36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644499" y="1631070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크기를 비교하여      안에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알맞게 써 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35" y="166503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88" y="170284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24" y="16882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50" y="178782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그룹 118"/>
          <p:cNvGrpSpPr/>
          <p:nvPr/>
        </p:nvGrpSpPr>
        <p:grpSpPr>
          <a:xfrm>
            <a:off x="173087" y="3735034"/>
            <a:ext cx="6667165" cy="1493174"/>
            <a:chOff x="207825" y="3740684"/>
            <a:chExt cx="6667165" cy="149317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02702"/>
              <a:ext cx="6667165" cy="1143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406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2" name="직각 삼각형 12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351028" y="4190181"/>
            <a:ext cx="6278186" cy="338554"/>
            <a:chOff x="354435" y="3320988"/>
            <a:chExt cx="6278186" cy="338554"/>
          </a:xfrm>
        </p:grpSpPr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4×24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en-US" altLang="ko-KR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351028" y="4573699"/>
            <a:ext cx="6278186" cy="338554"/>
            <a:chOff x="354435" y="3320988"/>
            <a:chExt cx="6278186" cy="338554"/>
          </a:xfrm>
        </p:grpSpPr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5" y="3424265"/>
              <a:ext cx="141951" cy="159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43"/>
            <p:cNvSpPr txBox="1"/>
            <p:nvPr/>
          </p:nvSpPr>
          <p:spPr>
            <a:xfrm>
              <a:off x="521740" y="332098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8×27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216</a:t>
              </a:r>
            </a:p>
          </p:txBody>
        </p:sp>
      </p:grpSp>
      <p:sp>
        <p:nvSpPr>
          <p:cNvPr id="130" name="TextBox 43"/>
          <p:cNvSpPr txBox="1"/>
          <p:nvPr/>
        </p:nvSpPr>
        <p:spPr>
          <a:xfrm>
            <a:off x="1970131" y="4204029"/>
            <a:ext cx="13946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3×34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102</a:t>
            </a:r>
            <a:endParaRPr lang="en-US" altLang="ko-KR" sz="16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43"/>
          <p:cNvSpPr txBox="1"/>
          <p:nvPr/>
        </p:nvSpPr>
        <p:spPr>
          <a:xfrm>
            <a:off x="1947396" y="4573699"/>
            <a:ext cx="13946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6×36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endParaRPr lang="en-US" altLang="ko-KR" sz="16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600596" y="4592957"/>
            <a:ext cx="333587" cy="327734"/>
            <a:chOff x="746800" y="82614"/>
            <a:chExt cx="422792" cy="415374"/>
          </a:xfrm>
        </p:grpSpPr>
        <p:pic>
          <p:nvPicPr>
            <p:cNvPr id="133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3" descr="D:\[초등] 교과학습\2021년 1학기\1-4학년 21년 1학기 개발물\suh_0201_01_0001\common\contents\images\math\equal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그룹 134"/>
          <p:cNvGrpSpPr/>
          <p:nvPr/>
        </p:nvGrpSpPr>
        <p:grpSpPr>
          <a:xfrm>
            <a:off x="1602334" y="4210526"/>
            <a:ext cx="333587" cy="327734"/>
            <a:chOff x="1317839" y="27662"/>
            <a:chExt cx="422792" cy="415374"/>
          </a:xfrm>
        </p:grpSpPr>
        <p:pic>
          <p:nvPicPr>
            <p:cNvPr id="136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39" y="27662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1" descr="D:\[초등] 교과학습\2021년 1학기\1-4학년 21년 1학기 개발물\suh_0201_01_0001\common\contents\images\math\inequal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8" y="104846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89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감이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있다면 감은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1516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1220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3693670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>
          <a:xfrm>
            <a:off x="4872693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276181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4423731" y="1930153"/>
            <a:ext cx="226533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타원 83"/>
          <p:cNvSpPr/>
          <p:nvPr/>
        </p:nvSpPr>
        <p:spPr>
          <a:xfrm>
            <a:off x="4423731" y="5039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566571" y="503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3" y="36644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92" y="365090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그룹 104"/>
          <p:cNvGrpSpPr/>
          <p:nvPr/>
        </p:nvGrpSpPr>
        <p:grpSpPr>
          <a:xfrm>
            <a:off x="1950172" y="3489201"/>
            <a:ext cx="1652789" cy="537565"/>
            <a:chOff x="6012160" y="1660849"/>
            <a:chExt cx="1652789" cy="537565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012160" y="1833284"/>
              <a:ext cx="14888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4×27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0494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4546885" y="3366555"/>
            <a:ext cx="834077" cy="636014"/>
            <a:chOff x="6012160" y="1562400"/>
            <a:chExt cx="834077" cy="636014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6012160" y="1833284"/>
              <a:ext cx="7525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86237" y="1562400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 bwMode="auto">
          <a:xfrm>
            <a:off x="5311374" y="3635295"/>
            <a:ext cx="9168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감이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있다면 감은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3693670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276181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4423731" y="1930153"/>
            <a:ext cx="226533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3" y="36644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92" y="365090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그룹 134"/>
          <p:cNvGrpSpPr/>
          <p:nvPr/>
        </p:nvGrpSpPr>
        <p:grpSpPr>
          <a:xfrm>
            <a:off x="1950172" y="3489201"/>
            <a:ext cx="1652789" cy="537565"/>
            <a:chOff x="6012160" y="1660849"/>
            <a:chExt cx="1652789" cy="537565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6012160" y="1833284"/>
              <a:ext cx="14888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4×27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0494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8" name="그룹 137"/>
          <p:cNvGrpSpPr/>
          <p:nvPr/>
        </p:nvGrpSpPr>
        <p:grpSpPr>
          <a:xfrm>
            <a:off x="4546885" y="3465004"/>
            <a:ext cx="1141239" cy="537565"/>
            <a:chOff x="6012160" y="1660849"/>
            <a:chExt cx="1141239" cy="537565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6012160" y="1833284"/>
              <a:ext cx="95213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3399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73087" y="2541663"/>
            <a:ext cx="6667165" cy="2686545"/>
            <a:chOff x="207825" y="2547313"/>
            <a:chExt cx="6667165" cy="26865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96826"/>
              <a:ext cx="6667165" cy="23489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547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9" name="직각 삼각형 11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74230"/>
              </p:ext>
            </p:extLst>
          </p:nvPr>
        </p:nvGraphicFramePr>
        <p:xfrm>
          <a:off x="1949212" y="306799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45304"/>
              </p:ext>
            </p:extLst>
          </p:nvPr>
        </p:nvGraphicFramePr>
        <p:xfrm>
          <a:off x="4022177" y="303804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" name="직사각형 142"/>
          <p:cNvSpPr/>
          <p:nvPr/>
        </p:nvSpPr>
        <p:spPr bwMode="auto">
          <a:xfrm>
            <a:off x="4337668" y="2700700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1516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1220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7" y="1774853"/>
            <a:ext cx="35528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322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364"/>
            <a:ext cx="2974460" cy="756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3D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프린터로 지구본 만드는 것을 보고 있습니다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7088" y="1256659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245601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249964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57956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8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547160"/>
            <a:ext cx="360000" cy="360000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565986" y="440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438" y="1670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56027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59352" y="1638834"/>
            <a:ext cx="3032601" cy="1070086"/>
          </a:xfrm>
          <a:prstGeom prst="wedgeRoundRectCallout">
            <a:avLst>
              <a:gd name="adj1" fmla="val -31714"/>
              <a:gd name="adj2" fmla="val 739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스리디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(3D)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프린터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지구본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만드는 데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시간이 걸려요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2322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상하좌우 중앙에 위치하고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3054" y="1470946"/>
            <a:ext cx="6981985" cy="3431965"/>
            <a:chOff x="0" y="13869"/>
            <a:chExt cx="9733078" cy="4784254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573"/>
              <a:ext cx="4886325" cy="478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753" y="13869"/>
              <a:ext cx="4886325" cy="478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" y="4896955"/>
            <a:ext cx="6996706" cy="49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114366" y="1288226"/>
            <a:ext cx="497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525086" y="2115373"/>
            <a:ext cx="3373241" cy="1070086"/>
          </a:xfrm>
          <a:prstGeom prst="wedgeRoundRectCallout">
            <a:avLst>
              <a:gd name="adj1" fmla="val -20403"/>
              <a:gd name="adj2" fmla="val 7723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프린터로 지구본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만드는 데 몇 시간이 걸리는지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14366" y="1851418"/>
            <a:ext cx="3032601" cy="1070086"/>
          </a:xfrm>
          <a:prstGeom prst="wedgeRoundRectCallout">
            <a:avLst>
              <a:gd name="adj1" fmla="val 11801"/>
              <a:gd name="adj2" fmla="val 7977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스리디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(3D)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프린터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지구본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만드는 데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시간이 걸려요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3916115" y="2060364"/>
            <a:ext cx="2974460" cy="107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3D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프린터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대로 지구본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만드는 데 몇 시간이 걸리는지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199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4297"/>
            <a:ext cx="3401363" cy="320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655172"/>
            <a:ext cx="360000" cy="360000"/>
          </a:xfrm>
          <a:prstGeom prst="rect">
            <a:avLst/>
          </a:prstGeom>
        </p:spPr>
      </p:pic>
      <p:sp>
        <p:nvSpPr>
          <p:cNvPr id="54" name="모서리가 둥근 사각형 설명선 53"/>
          <p:cNvSpPr/>
          <p:nvPr/>
        </p:nvSpPr>
        <p:spPr>
          <a:xfrm>
            <a:off x="259806" y="2171277"/>
            <a:ext cx="3373241" cy="1070086"/>
          </a:xfrm>
          <a:prstGeom prst="wedgeRoundRectCallout">
            <a:avLst>
              <a:gd name="adj1" fmla="val 14488"/>
              <a:gd name="adj2" fmla="val 7892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프린터로 지구본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만드는 데 몇 시간이 걸리는지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5" name="타원 54"/>
          <p:cNvSpPr/>
          <p:nvPr/>
        </p:nvSpPr>
        <p:spPr>
          <a:xfrm>
            <a:off x="356598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3D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프린터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대로 지구본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만드는 데 몇 시간이 걸리나요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2" name="직사각형 41"/>
          <p:cNvSpPr/>
          <p:nvPr/>
        </p:nvSpPr>
        <p:spPr bwMode="auto">
          <a:xfrm>
            <a:off x="4198104" y="2701206"/>
            <a:ext cx="2410482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시간이 걸립니다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79" y="26398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7" y="1666840"/>
            <a:ext cx="3343275" cy="334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사각형 설명선 35"/>
          <p:cNvSpPr/>
          <p:nvPr/>
        </p:nvSpPr>
        <p:spPr>
          <a:xfrm>
            <a:off x="466624" y="2077891"/>
            <a:ext cx="3013202" cy="1070086"/>
          </a:xfrm>
          <a:prstGeom prst="wedgeRoundRectCallout">
            <a:avLst>
              <a:gd name="adj1" fmla="val 8315"/>
              <a:gd name="adj2" fmla="val 8146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스리디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(3D)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프린터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지구본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만드는 데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시간이 걸려요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655172"/>
            <a:ext cx="360000" cy="36000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56598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3D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프린터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대로 지구본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만드는 데 몇 시간이 걸리는지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3937123" y="2698232"/>
            <a:ext cx="2944510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시간쯤 걸릴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263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7" y="1666840"/>
            <a:ext cx="3343275" cy="334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사각형 설명선 34"/>
          <p:cNvSpPr/>
          <p:nvPr/>
        </p:nvSpPr>
        <p:spPr>
          <a:xfrm>
            <a:off x="466624" y="2077891"/>
            <a:ext cx="3013202" cy="1070086"/>
          </a:xfrm>
          <a:prstGeom prst="wedgeRoundRectCallout">
            <a:avLst>
              <a:gd name="adj1" fmla="val 8315"/>
              <a:gd name="adj2" fmla="val 8146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스리디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(3D)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프린터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지구본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만드는 데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시간이 걸려요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655172"/>
            <a:ext cx="360000" cy="360000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356598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412" y="285293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99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</a:p>
          </p:txBody>
        </p:sp>
      </p:grpSp>
      <p:sp>
        <p:nvSpPr>
          <p:cNvPr id="13" name="타원 12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45379</TotalTime>
  <Words>2985</Words>
  <Application>Microsoft Office PowerPoint</Application>
  <PresentationFormat>화면 슬라이드 쇼(4:3)</PresentationFormat>
  <Paragraphs>1185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9517</cp:revision>
  <cp:lastPrinted>2021-12-20T01:30:02Z</cp:lastPrinted>
  <dcterms:created xsi:type="dcterms:W3CDTF">2008-07-15T12:19:11Z</dcterms:created>
  <dcterms:modified xsi:type="dcterms:W3CDTF">2022-06-09T01:53:51Z</dcterms:modified>
</cp:coreProperties>
</file>