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342" r:id="rId9"/>
    <p:sldId id="1097" r:id="rId10"/>
    <p:sldId id="1395" r:id="rId11"/>
    <p:sldId id="1404" r:id="rId12"/>
    <p:sldId id="1405" r:id="rId13"/>
    <p:sldId id="1406" r:id="rId14"/>
    <p:sldId id="1455" r:id="rId15"/>
    <p:sldId id="1359" r:id="rId16"/>
    <p:sldId id="1435" r:id="rId17"/>
    <p:sldId id="1459" r:id="rId18"/>
    <p:sldId id="1297" r:id="rId19"/>
    <p:sldId id="1315" r:id="rId20"/>
    <p:sldId id="1316" r:id="rId21"/>
    <p:sldId id="1446" r:id="rId22"/>
    <p:sldId id="1447" r:id="rId23"/>
    <p:sldId id="1361" r:id="rId24"/>
    <p:sldId id="1362" r:id="rId25"/>
    <p:sldId id="1448" r:id="rId26"/>
    <p:sldId id="1372" r:id="rId27"/>
    <p:sldId id="1457" r:id="rId28"/>
    <p:sldId id="1364" r:id="rId29"/>
    <p:sldId id="1458" r:id="rId30"/>
    <p:sldId id="1374" r:id="rId31"/>
    <p:sldId id="1456" r:id="rId32"/>
    <p:sldId id="1399" r:id="rId33"/>
    <p:sldId id="1452" r:id="rId34"/>
    <p:sldId id="1375" r:id="rId35"/>
    <p:sldId id="1453" r:id="rId36"/>
    <p:sldId id="1376" r:id="rId37"/>
    <p:sldId id="1443" r:id="rId38"/>
    <p:sldId id="1397" r:id="rId39"/>
    <p:sldId id="1454" r:id="rId40"/>
    <p:sldId id="140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A0FF"/>
    <a:srgbClr val="0070C0"/>
    <a:srgbClr val="EFEFEF"/>
    <a:srgbClr val="FF0000"/>
    <a:srgbClr val="336600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41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4394"/>
              </p:ext>
            </p:extLst>
          </p:nvPr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9681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3311574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3-0-0-0-0&amp;classno=MM_32_04/suh_0302_01_0003/suh_0302_01_0003_205_1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475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검토 및 수정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수정</a:t>
                      </a:r>
                      <a:endParaRPr kumimoji="0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검토 및 수정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8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6034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구역의 좌석은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059832" y="5054220"/>
            <a:ext cx="1118220" cy="463012"/>
            <a:chOff x="6192180" y="1735402"/>
            <a:chExt cx="1118220" cy="463012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192180" y="1833284"/>
              <a:ext cx="90010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×12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5271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752976" y="1323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49514" y="1352641"/>
            <a:ext cx="1931053" cy="258378"/>
            <a:chOff x="4399193" y="1352641"/>
            <a:chExt cx="1931053" cy="25837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6418" y="2111807"/>
            <a:ext cx="6257279" cy="2925996"/>
            <a:chOff x="-1209052" y="1196752"/>
            <a:chExt cx="9579251" cy="4479399"/>
          </a:xfrm>
        </p:grpSpPr>
        <p:grpSp>
          <p:nvGrpSpPr>
            <p:cNvPr id="30" name="그룹 29"/>
            <p:cNvGrpSpPr/>
            <p:nvPr/>
          </p:nvGrpSpPr>
          <p:grpSpPr>
            <a:xfrm>
              <a:off x="80180" y="1196752"/>
              <a:ext cx="6884818" cy="4479399"/>
              <a:chOff x="-216532" y="254877"/>
              <a:chExt cx="9810750" cy="6383068"/>
            </a:xfrm>
          </p:grpSpPr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6532" y="254878"/>
                <a:ext cx="4905375" cy="4791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8843" y="254877"/>
                <a:ext cx="4905375" cy="4791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6532" y="5048081"/>
                <a:ext cx="9801226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318" y="5409220"/>
                <a:ext cx="8401050" cy="1228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6" name="모서리가 둥근 사각형 설명선 35"/>
            <p:cNvSpPr/>
            <p:nvPr/>
          </p:nvSpPr>
          <p:spPr>
            <a:xfrm>
              <a:off x="-1209052" y="1614805"/>
              <a:ext cx="5052060" cy="1636400"/>
            </a:xfrm>
            <a:prstGeom prst="wedgeRoundRectCallout">
              <a:avLst>
                <a:gd name="adj1" fmla="val 52750"/>
                <a:gd name="adj2" fmla="val 44728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콘서트장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가 구역의 좌석이</a:t>
              </a:r>
              <a:endPara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가로로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세로로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모서리가 둥근 사각형 설명선 37"/>
            <p:cNvSpPr/>
            <p:nvPr/>
          </p:nvSpPr>
          <p:spPr>
            <a:xfrm>
              <a:off x="4114960" y="1725042"/>
              <a:ext cx="4255239" cy="1360808"/>
            </a:xfrm>
            <a:prstGeom prst="wedgeRoundRectCallout">
              <a:avLst>
                <a:gd name="adj1" fmla="val -23273"/>
                <a:gd name="adj2" fmla="val 59088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구역의 좌석은 모두</a:t>
              </a:r>
              <a:endPara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개인지 어림해 볼까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색상으로 되어 있는 정답 칸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모눈의 수를 이용하여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85332"/>
              </p:ext>
            </p:extLst>
          </p:nvPr>
        </p:nvGraphicFramePr>
        <p:xfrm>
          <a:off x="106917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3-2\app\resource\contents\lesson01\ops\1\images\1_6\1_6_03_01.svg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049514" y="1352641"/>
            <a:ext cx="1931053" cy="258378"/>
            <a:chOff x="4399193" y="1352641"/>
            <a:chExt cx="1931053" cy="25837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1331640" y="4473116"/>
            <a:ext cx="4084978" cy="6120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17182" y="3673599"/>
            <a:ext cx="1841537" cy="537565"/>
            <a:chOff x="7800184" y="5135240"/>
            <a:chExt cx="1841537" cy="537565"/>
          </a:xfrm>
        </p:grpSpPr>
        <p:grpSp>
          <p:nvGrpSpPr>
            <p:cNvPr id="131" name="그룹 130"/>
            <p:cNvGrpSpPr/>
            <p:nvPr/>
          </p:nvGrpSpPr>
          <p:grpSpPr>
            <a:xfrm>
              <a:off x="8801175" y="5135240"/>
              <a:ext cx="840546" cy="537565"/>
              <a:chOff x="6074643" y="1660849"/>
              <a:chExt cx="840546" cy="537565"/>
            </a:xfrm>
          </p:grpSpPr>
          <p:sp>
            <p:nvSpPr>
              <p:cNvPr id="132" name="직사각형 131"/>
              <p:cNvSpPr/>
              <p:nvPr/>
            </p:nvSpPr>
            <p:spPr bwMode="auto">
              <a:xfrm>
                <a:off x="6074643" y="1833284"/>
                <a:ext cx="660546" cy="365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50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5189" y="1660849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57" name="직사각형 156"/>
            <p:cNvSpPr/>
            <p:nvPr/>
          </p:nvSpPr>
          <p:spPr bwMode="auto">
            <a:xfrm>
              <a:off x="7800184" y="5302078"/>
              <a:ext cx="115866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25×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870237" y="2708920"/>
            <a:ext cx="1888482" cy="537565"/>
            <a:chOff x="7757059" y="3987796"/>
            <a:chExt cx="1888482" cy="537565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7757059" y="4141437"/>
              <a:ext cx="115866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804995" y="3987796"/>
              <a:ext cx="840546" cy="537565"/>
              <a:chOff x="3725749" y="3342782"/>
              <a:chExt cx="840546" cy="537565"/>
            </a:xfrm>
          </p:grpSpPr>
          <p:sp>
            <p:nvSpPr>
              <p:cNvPr id="159" name="직사각형 158"/>
              <p:cNvSpPr/>
              <p:nvPr/>
            </p:nvSpPr>
            <p:spPr bwMode="auto">
              <a:xfrm>
                <a:off x="3725749" y="3515217"/>
                <a:ext cx="660546" cy="365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250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60" name="그림 159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6295" y="3342782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161" name="직사각형 160"/>
          <p:cNvSpPr/>
          <p:nvPr/>
        </p:nvSpPr>
        <p:spPr bwMode="auto">
          <a:xfrm>
            <a:off x="1619672" y="4596585"/>
            <a:ext cx="326455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25×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2564118" y="4438814"/>
            <a:ext cx="840546" cy="537565"/>
            <a:chOff x="3645025" y="3342782"/>
            <a:chExt cx="840546" cy="537565"/>
          </a:xfrm>
        </p:grpSpPr>
        <p:sp>
          <p:nvSpPr>
            <p:cNvPr id="163" name="직사각형 162"/>
            <p:cNvSpPr/>
            <p:nvPr/>
          </p:nvSpPr>
          <p:spPr bwMode="auto">
            <a:xfrm>
              <a:off x="3645025" y="3515217"/>
              <a:ext cx="660546" cy="3651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5571" y="3342782"/>
              <a:ext cx="360000" cy="355000"/>
            </a:xfrm>
            <a:prstGeom prst="rect">
              <a:avLst/>
            </a:prstGeom>
          </p:spPr>
        </p:pic>
      </p:grpSp>
      <p:sp>
        <p:nvSpPr>
          <p:cNvPr id="165" name="직사각형 164"/>
          <p:cNvSpPr/>
          <p:nvPr/>
        </p:nvSpPr>
        <p:spPr bwMode="auto">
          <a:xfrm>
            <a:off x="3240664" y="4596585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166" name="그룹 165"/>
          <p:cNvGrpSpPr/>
          <p:nvPr/>
        </p:nvGrpSpPr>
        <p:grpSpPr>
          <a:xfrm>
            <a:off x="3475724" y="4438814"/>
            <a:ext cx="840546" cy="537565"/>
            <a:chOff x="6012160" y="1660849"/>
            <a:chExt cx="840546" cy="537565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69" name="직사각형 168"/>
          <p:cNvSpPr/>
          <p:nvPr/>
        </p:nvSpPr>
        <p:spPr bwMode="auto">
          <a:xfrm>
            <a:off x="4136270" y="4589132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70" name="그룹 169"/>
          <p:cNvGrpSpPr/>
          <p:nvPr/>
        </p:nvGrpSpPr>
        <p:grpSpPr>
          <a:xfrm>
            <a:off x="4368903" y="4513367"/>
            <a:ext cx="883856" cy="463012"/>
            <a:chOff x="6426544" y="1735402"/>
            <a:chExt cx="883856" cy="463012"/>
          </a:xfrm>
        </p:grpSpPr>
        <p:sp>
          <p:nvSpPr>
            <p:cNvPr id="171" name="직사각형 170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175" name="타원 174"/>
          <p:cNvSpPr/>
          <p:nvPr/>
        </p:nvSpPr>
        <p:spPr>
          <a:xfrm>
            <a:off x="2456569" y="43673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3454668" y="43831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65595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2773" y="2174692"/>
            <a:ext cx="4585271" cy="2053755"/>
            <a:chOff x="346769" y="2174693"/>
            <a:chExt cx="4391009" cy="196674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357258"/>
              <a:ext cx="4198226" cy="1774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직사각형 50"/>
            <p:cNvSpPr/>
            <p:nvPr/>
          </p:nvSpPr>
          <p:spPr bwMode="auto">
            <a:xfrm>
              <a:off x="2418623" y="2174693"/>
              <a:ext cx="44008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25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346770" y="3062762"/>
              <a:ext cx="44008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346769" y="3776307"/>
              <a:ext cx="44008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구역의 좌석은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43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구역의 좌석은 모두 몇 개인지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048080" y="1352641"/>
            <a:ext cx="1931053" cy="258378"/>
            <a:chOff x="4399193" y="1352641"/>
            <a:chExt cx="1931053" cy="25837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785084" y="2420888"/>
            <a:ext cx="1220492" cy="537565"/>
            <a:chOff x="6012160" y="1660849"/>
            <a:chExt cx="1220492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10404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265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1785084" y="2877792"/>
            <a:ext cx="3552098" cy="537565"/>
            <a:chOff x="6012159" y="1660849"/>
            <a:chExt cx="3049075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59" y="1833284"/>
              <a:ext cx="29014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어림한</a:t>
              </a:r>
              <a:r>
                <a:rPr kumimoji="1" lang="ko-KR" altLang="en-US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300</a:t>
              </a:r>
              <a:r>
                <a:rPr kumimoji="1" lang="ko-KR" altLang="en-US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개와 같습니다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5992" y="1660849"/>
              <a:ext cx="295242" cy="355000"/>
            </a:xfrm>
            <a:prstGeom prst="rect">
              <a:avLst/>
            </a:prstGeom>
          </p:spPr>
        </p:pic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86" y="30878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1636814" y="2958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구역의 좌석은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3" y="295524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3" y="362770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3" y="40166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25×12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약물 클릭 시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3-2\app\resource\contents\lesson01\ops\1\1_5_04.html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83117"/>
              </p:ext>
            </p:extLst>
          </p:nvPr>
        </p:nvGraphicFramePr>
        <p:xfrm>
          <a:off x="1655676" y="252319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5" name="타원 164"/>
          <p:cNvSpPr/>
          <p:nvPr/>
        </p:nvSpPr>
        <p:spPr>
          <a:xfrm>
            <a:off x="2887303" y="2809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99027" y="2701868"/>
            <a:ext cx="1621149" cy="1689512"/>
            <a:chOff x="4592806" y="2765456"/>
            <a:chExt cx="1454929" cy="151628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806" y="2765456"/>
              <a:ext cx="1454929" cy="1516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4750252" y="2816932"/>
              <a:ext cx="1140035" cy="132705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4310"/>
              </p:ext>
            </p:extLst>
          </p:nvPr>
        </p:nvGraphicFramePr>
        <p:xfrm>
          <a:off x="4487309" y="3066998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직사각형 166"/>
          <p:cNvSpPr/>
          <p:nvPr/>
        </p:nvSpPr>
        <p:spPr bwMode="auto">
          <a:xfrm>
            <a:off x="4792544" y="271159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2705299" y="3262571"/>
            <a:ext cx="96757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···25×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2695803" y="3651550"/>
            <a:ext cx="96757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···25×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" name="타원 17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42×23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3651" y="2384883"/>
            <a:ext cx="3202265" cy="2160241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51174" y="2276872"/>
            <a:ext cx="995226" cy="32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83568" y="3251889"/>
            <a:ext cx="1023037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42×23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67544" y="2376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3-2\app\resource\contents\lesson01\ops\1\1_6_05.html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답 칸 오픈은 서로 연동되어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같음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답 칸 오픈은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서로 연동되어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기능 같음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71" y="2311587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172" y="23115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오른쪽 화살표 128"/>
          <p:cNvSpPr/>
          <p:nvPr/>
        </p:nvSpPr>
        <p:spPr>
          <a:xfrm>
            <a:off x="7937420" y="2444952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655688" y="3366507"/>
            <a:ext cx="731672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840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2730443" y="3366507"/>
            <a:ext cx="731672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126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404152" y="3357289"/>
            <a:ext cx="302615" cy="324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1655688" y="3661535"/>
            <a:ext cx="840546" cy="504796"/>
            <a:chOff x="6012160" y="1693618"/>
            <a:chExt cx="840546" cy="504796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966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93618"/>
              <a:ext cx="360000" cy="355000"/>
            </a:xfrm>
            <a:prstGeom prst="rect">
              <a:avLst/>
            </a:prstGeom>
          </p:spPr>
        </p:pic>
      </p:grpSp>
      <p:sp>
        <p:nvSpPr>
          <p:cNvPr id="142" name="모서리가 둥근 직사각형 141"/>
          <p:cNvSpPr/>
          <p:nvPr/>
        </p:nvSpPr>
        <p:spPr>
          <a:xfrm>
            <a:off x="1537604" y="2816932"/>
            <a:ext cx="992274" cy="3727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42×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600142" y="2816932"/>
            <a:ext cx="992274" cy="37275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42×</a:t>
            </a:r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endCxn id="134" idx="0"/>
          </p:cNvCxnSpPr>
          <p:nvPr/>
        </p:nvCxnSpPr>
        <p:spPr bwMode="auto">
          <a:xfrm>
            <a:off x="2021524" y="3189690"/>
            <a:ext cx="0" cy="176817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직선 연결선 144"/>
          <p:cNvCxnSpPr/>
          <p:nvPr/>
        </p:nvCxnSpPr>
        <p:spPr bwMode="auto">
          <a:xfrm>
            <a:off x="3096279" y="3189690"/>
            <a:ext cx="0" cy="176817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796344" y="3798363"/>
            <a:ext cx="999792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18822" y="2384883"/>
            <a:ext cx="2371571" cy="2160241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56345" y="2276872"/>
            <a:ext cx="995226" cy="324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72715" y="2376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780424" y="3446954"/>
            <a:ext cx="103830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10493"/>
              </p:ext>
            </p:extLst>
          </p:nvPr>
        </p:nvGraphicFramePr>
        <p:xfrm>
          <a:off x="4779194" y="2654920"/>
          <a:ext cx="1039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508988" y="3969634"/>
            <a:ext cx="494934" cy="501013"/>
            <a:chOff x="6402836" y="1625606"/>
            <a:chExt cx="494934" cy="501013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4796344" y="3969634"/>
            <a:ext cx="494934" cy="501013"/>
            <a:chOff x="6402836" y="1625606"/>
            <a:chExt cx="494934" cy="501013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5130328" y="3969634"/>
            <a:ext cx="494934" cy="501013"/>
            <a:chOff x="6402836" y="1625606"/>
            <a:chExt cx="494934" cy="501013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81" y="3232951"/>
            <a:ext cx="315506" cy="42277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45" y="3232951"/>
            <a:ext cx="315506" cy="42277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02" y="3270202"/>
            <a:ext cx="315506" cy="42277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03" y="3678909"/>
            <a:ext cx="315506" cy="422778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2390602" y="3132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921377" y="3687890"/>
            <a:ext cx="50995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921377" y="3245933"/>
            <a:ext cx="50995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490611" y="3116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내용이 페이지 상하중앙에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17644" y="5015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029384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×25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12995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×21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775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68621"/>
              </p:ext>
            </p:extLst>
          </p:nvPr>
        </p:nvGraphicFramePr>
        <p:xfrm>
          <a:off x="1740623" y="3341856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722201" y="4124891"/>
            <a:ext cx="1354585" cy="596222"/>
            <a:chOff x="5661406" y="810027"/>
            <a:chExt cx="1354585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661406" y="810027"/>
              <a:ext cx="119129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98702"/>
              </p:ext>
            </p:extLst>
          </p:nvPr>
        </p:nvGraphicFramePr>
        <p:xfrm>
          <a:off x="4499992" y="3325671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66952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33526" y="2204864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488649" y="4105435"/>
            <a:ext cx="1354585" cy="596222"/>
            <a:chOff x="5661406" y="810027"/>
            <a:chExt cx="1354585" cy="59622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5661406" y="810027"/>
              <a:ext cx="119129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038909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40×20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22520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89354"/>
              </p:ext>
            </p:extLst>
          </p:nvPr>
        </p:nvGraphicFramePr>
        <p:xfrm>
          <a:off x="1369331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358503" y="4124891"/>
            <a:ext cx="1737333" cy="596222"/>
            <a:chOff x="5278658" y="810027"/>
            <a:chExt cx="1737333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278658" y="810027"/>
              <a:ext cx="15740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9681"/>
              </p:ext>
            </p:extLst>
          </p:nvPr>
        </p:nvGraphicFramePr>
        <p:xfrm>
          <a:off x="4087737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073725" y="4117759"/>
            <a:ext cx="1722411" cy="596222"/>
            <a:chOff x="5293580" y="810027"/>
            <a:chExt cx="1722411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293580" y="810027"/>
              <a:ext cx="15591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5033526" y="2204864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73087" y="1670450"/>
            <a:ext cx="6667165" cy="3557758"/>
            <a:chOff x="207825" y="1676100"/>
            <a:chExt cx="6667165" cy="355775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1850474"/>
              <a:ext cx="6667165" cy="31953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67610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6932" y="2139864"/>
            <a:ext cx="3305588" cy="365130"/>
            <a:chOff x="516932" y="2441754"/>
            <a:chExt cx="3305588" cy="365130"/>
          </a:xfrm>
        </p:grpSpPr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258113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 bwMode="auto">
            <a:xfrm>
              <a:off x="656445" y="2441754"/>
              <a:ext cx="316607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31×25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620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155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775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32" y="2601730"/>
            <a:ext cx="3556793" cy="365130"/>
            <a:chOff x="516932" y="2903620"/>
            <a:chExt cx="3556793" cy="365130"/>
          </a:xfrm>
        </p:grpSpPr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303295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 bwMode="auto">
            <a:xfrm>
              <a:off x="656445" y="2903620"/>
              <a:ext cx="341728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36×21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720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756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6332"/>
              </p:ext>
            </p:extLst>
          </p:nvPr>
        </p:nvGraphicFramePr>
        <p:xfrm>
          <a:off x="1736755" y="3067918"/>
          <a:ext cx="9923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98540"/>
              </p:ext>
            </p:extLst>
          </p:nvPr>
        </p:nvGraphicFramePr>
        <p:xfrm>
          <a:off x="4009534" y="3085914"/>
          <a:ext cx="9923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" y="1094209"/>
            <a:ext cx="6753225" cy="3990975"/>
          </a:xfrm>
          <a:prstGeom prst="rect">
            <a:avLst/>
          </a:prstGeom>
        </p:spPr>
      </p:pic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cdata2.tsherpa.co.kr/tsherpa/MultiMedia/Flash/2020/curri/index.html?flashxmlnum=yuni4856&amp;classa=A8-C1-32-MM-MM-04-02-03-0-0-0-0&amp;classno=MM_32_04/suh_0302_01_0003/suh_0302_01_0003_205_1.html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63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13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31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25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75143" y="2944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91" y="980728"/>
            <a:ext cx="6918956" cy="63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0"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올림이 한 번 있는 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2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계산해 봅시다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5" y="1052736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170107" y="14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61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37220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72971"/>
              </p:ext>
            </p:extLst>
          </p:nvPr>
        </p:nvGraphicFramePr>
        <p:xfrm>
          <a:off x="1170315" y="274323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46802"/>
              </p:ext>
            </p:extLst>
          </p:nvPr>
        </p:nvGraphicFramePr>
        <p:xfrm>
          <a:off x="2917343" y="273280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53"/>
          <p:cNvSpPr txBox="1"/>
          <p:nvPr/>
        </p:nvSpPr>
        <p:spPr>
          <a:xfrm>
            <a:off x="1183136" y="4059318"/>
            <a:ext cx="1300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35×2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2656719" y="4401108"/>
            <a:ext cx="16079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35×10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350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1146490" y="4047995"/>
            <a:ext cx="1327366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형 설명선 41"/>
          <p:cNvSpPr/>
          <p:nvPr/>
        </p:nvSpPr>
        <p:spPr>
          <a:xfrm>
            <a:off x="2609653" y="4401206"/>
            <a:ext cx="167431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27" y="329911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76" y="328169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238512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40866" y="3911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1591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39728"/>
              </p:ext>
            </p:extLst>
          </p:nvPr>
        </p:nvGraphicFramePr>
        <p:xfrm>
          <a:off x="4751365" y="2726928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 bwMode="auto">
          <a:xfrm>
            <a:off x="1473340" y="2372510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80686" y="3008275"/>
            <a:ext cx="45314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81" y="31572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05790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70230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0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콘서트장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콘서트장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 구역의 좌석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모눈종이로 가 구역의 좌석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셈으로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25×12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42×23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i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올림이 한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모눈종이를 보고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444459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29123"/>
              </p:ext>
            </p:extLst>
          </p:nvPr>
        </p:nvGraphicFramePr>
        <p:xfrm>
          <a:off x="1346203" y="2096852"/>
          <a:ext cx="4302506" cy="2225548"/>
        </p:xfrm>
        <a:graphic>
          <a:graphicData uri="http://schemas.openxmlformats.org/drawingml/2006/table">
            <a:tbl>
              <a:tblPr/>
              <a:tblGrid>
                <a:gridCol w="16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602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6685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641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86" y="164950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1670356" y="4626061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26×13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4277872" y="4638064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4546509" y="4533478"/>
            <a:ext cx="883856" cy="463012"/>
            <a:chOff x="6426544" y="1735402"/>
            <a:chExt cx="883856" cy="46301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338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597943" y="4451199"/>
            <a:ext cx="824818" cy="545291"/>
            <a:chOff x="6426544" y="1653123"/>
            <a:chExt cx="824818" cy="545291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3559702" y="4525060"/>
            <a:ext cx="883856" cy="463012"/>
            <a:chOff x="6426544" y="1735402"/>
            <a:chExt cx="883856" cy="463012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 bwMode="auto">
          <a:xfrm>
            <a:off x="3299325" y="4638064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365664" y="4465842"/>
            <a:ext cx="4238078" cy="68071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342280" y="5250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53563"/>
              </p:ext>
            </p:extLst>
          </p:nvPr>
        </p:nvGraphicFramePr>
        <p:xfrm>
          <a:off x="106917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suh_h_0302_01_0007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0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모눈종이를 보고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90938"/>
              </p:ext>
            </p:extLst>
          </p:nvPr>
        </p:nvGraphicFramePr>
        <p:xfrm>
          <a:off x="1346203" y="2096852"/>
          <a:ext cx="4302506" cy="2225548"/>
        </p:xfrm>
        <a:graphic>
          <a:graphicData uri="http://schemas.openxmlformats.org/drawingml/2006/table">
            <a:tbl>
              <a:tblPr/>
              <a:tblGrid>
                <a:gridCol w="16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602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6685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641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654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86" y="164950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1670356" y="4626061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26×13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4277872" y="4638064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4546509" y="4533478"/>
            <a:ext cx="883856" cy="463012"/>
            <a:chOff x="6426544" y="1735402"/>
            <a:chExt cx="883856" cy="46301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338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597943" y="4451199"/>
            <a:ext cx="824818" cy="545291"/>
            <a:chOff x="6426544" y="1653123"/>
            <a:chExt cx="824818" cy="545291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3559702" y="4525060"/>
            <a:ext cx="883856" cy="463012"/>
            <a:chOff x="6426544" y="1735402"/>
            <a:chExt cx="883856" cy="463012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 bwMode="auto">
          <a:xfrm>
            <a:off x="3299325" y="4638064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365664" y="4465842"/>
            <a:ext cx="4238078" cy="68071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73087" y="4131078"/>
            <a:ext cx="6667165" cy="1097130"/>
            <a:chOff x="207825" y="4136728"/>
            <a:chExt cx="6667165" cy="109713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298746"/>
              <a:ext cx="6667165" cy="747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1367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323528" y="4545124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26×13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26×10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26×3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260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78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338</a:t>
            </a:r>
            <a:endParaRPr lang="en-US" altLang="ko-KR" sz="16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0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6324851" y="500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64950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987844" y="2967663"/>
            <a:ext cx="2756064" cy="1016535"/>
            <a:chOff x="987844" y="2484473"/>
            <a:chExt cx="2756064" cy="101653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987844" y="2659335"/>
              <a:ext cx="953898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13×24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1669578" y="3135878"/>
              <a:ext cx="234789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938215" y="3031292"/>
              <a:ext cx="883856" cy="463012"/>
              <a:chOff x="6426544" y="1735402"/>
              <a:chExt cx="883856" cy="463012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6426544" y="1833284"/>
                <a:ext cx="665735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312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0400" y="1735402"/>
                <a:ext cx="360000" cy="355000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1934481" y="2484473"/>
              <a:ext cx="824818" cy="545291"/>
              <a:chOff x="6426544" y="1653123"/>
              <a:chExt cx="824818" cy="545291"/>
            </a:xfrm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6426544" y="1833284"/>
                <a:ext cx="665735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260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1362" y="1653123"/>
                <a:ext cx="360000" cy="355000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2860052" y="2558334"/>
              <a:ext cx="883856" cy="463012"/>
              <a:chOff x="6426544" y="1735402"/>
              <a:chExt cx="883856" cy="463012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6426544" y="1833284"/>
                <a:ext cx="665735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52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0400" y="173540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0" name="직사각형 69"/>
            <p:cNvSpPr/>
            <p:nvPr/>
          </p:nvSpPr>
          <p:spPr bwMode="auto">
            <a:xfrm>
              <a:off x="2623102" y="2671338"/>
              <a:ext cx="234789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95728" y="2276872"/>
            <a:ext cx="5870221" cy="2556284"/>
            <a:chOff x="695728" y="2276872"/>
            <a:chExt cx="5870221" cy="1548172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95728" y="2276872"/>
              <a:ext cx="5870221" cy="154817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 bwMode="auto">
            <a:xfrm>
              <a:off x="3887924" y="2276872"/>
              <a:ext cx="0" cy="1548172"/>
            </a:xfrm>
            <a:prstGeom prst="lin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55927"/>
              </p:ext>
            </p:extLst>
          </p:nvPr>
        </p:nvGraphicFramePr>
        <p:xfrm>
          <a:off x="4582827" y="2627914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9" name="그룹 78"/>
          <p:cNvGrpSpPr/>
          <p:nvPr/>
        </p:nvGrpSpPr>
        <p:grpSpPr>
          <a:xfrm>
            <a:off x="5257397" y="3214828"/>
            <a:ext cx="494934" cy="501013"/>
            <a:chOff x="6402836" y="1625606"/>
            <a:chExt cx="494934" cy="501013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4924115" y="3215123"/>
            <a:ext cx="494934" cy="501013"/>
            <a:chOff x="6402836" y="1625606"/>
            <a:chExt cx="494934" cy="501013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5257397" y="3578698"/>
            <a:ext cx="494934" cy="501013"/>
            <a:chOff x="6402836" y="1625606"/>
            <a:chExt cx="494934" cy="501013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>
            <a:off x="4924115" y="3578993"/>
            <a:ext cx="494934" cy="501013"/>
            <a:chOff x="6402836" y="1625606"/>
            <a:chExt cx="494934" cy="501013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4610577" y="3575222"/>
            <a:ext cx="494934" cy="501013"/>
            <a:chOff x="6402836" y="1625606"/>
            <a:chExt cx="494934" cy="501013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/>
          <p:cNvGrpSpPr/>
          <p:nvPr/>
        </p:nvGrpSpPr>
        <p:grpSpPr>
          <a:xfrm>
            <a:off x="5257397" y="3936988"/>
            <a:ext cx="494934" cy="501013"/>
            <a:chOff x="6402836" y="1625606"/>
            <a:chExt cx="494934" cy="501013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4924115" y="3937283"/>
            <a:ext cx="494934" cy="501013"/>
            <a:chOff x="6402836" y="1625606"/>
            <a:chExt cx="494934" cy="501013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>
            <a:off x="4610577" y="3933512"/>
            <a:ext cx="494934" cy="501013"/>
            <a:chOff x="6402836" y="1625606"/>
            <a:chExt cx="494934" cy="501013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381656" y="4961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477159" y="5058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32438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×24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2271018" y="3179585"/>
            <a:ext cx="824818" cy="545291"/>
            <a:chOff x="6426544" y="1653123"/>
            <a:chExt cx="824818" cy="545291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552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 bwMode="auto">
          <a:xfrm>
            <a:off x="3808657" y="3352020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25×31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755294" y="3177158"/>
            <a:ext cx="824818" cy="545291"/>
            <a:chOff x="6426544" y="1653123"/>
            <a:chExt cx="824818" cy="54529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775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882638" y="3140968"/>
            <a:ext cx="5050920" cy="79208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32438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×24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2271018" y="3179585"/>
            <a:ext cx="824818" cy="545291"/>
            <a:chOff x="6426544" y="1653123"/>
            <a:chExt cx="824818" cy="545291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552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 bwMode="auto">
          <a:xfrm>
            <a:off x="3808657" y="3352020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25×31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755294" y="3177158"/>
            <a:ext cx="824818" cy="545291"/>
            <a:chOff x="6426544" y="1653123"/>
            <a:chExt cx="824818" cy="54529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775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3087" y="2434047"/>
            <a:ext cx="6667165" cy="2794161"/>
            <a:chOff x="207825" y="2439697"/>
            <a:chExt cx="6667165" cy="279416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6558"/>
              <a:ext cx="6667165" cy="2439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396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2718"/>
              </p:ext>
            </p:extLst>
          </p:nvPr>
        </p:nvGraphicFramePr>
        <p:xfrm>
          <a:off x="1821961" y="294295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97842"/>
              </p:ext>
            </p:extLst>
          </p:nvPr>
        </p:nvGraphicFramePr>
        <p:xfrm>
          <a:off x="4177483" y="294295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09" name="타원 108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132438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×15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2271018" y="3179585"/>
            <a:ext cx="1066152" cy="545291"/>
            <a:chOff x="6426544" y="1653123"/>
            <a:chExt cx="1066152" cy="545291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6426544" y="1833284"/>
              <a:ext cx="8861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315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696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 bwMode="auto">
          <a:xfrm>
            <a:off x="3808657" y="3352020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4740345" y="3171859"/>
            <a:ext cx="1066152" cy="545291"/>
            <a:chOff x="6426544" y="1653123"/>
            <a:chExt cx="1066152" cy="54529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6426544" y="1833284"/>
              <a:ext cx="8861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564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696" y="165312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1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132438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×11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2271018" y="3179585"/>
            <a:ext cx="1066152" cy="545291"/>
            <a:chOff x="6426544" y="1653123"/>
            <a:chExt cx="1066152" cy="545291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6426544" y="1833284"/>
              <a:ext cx="8861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696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 bwMode="auto">
          <a:xfrm>
            <a:off x="3808657" y="3352020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4740345" y="3171859"/>
            <a:ext cx="1066152" cy="545291"/>
            <a:chOff x="6426544" y="1653123"/>
            <a:chExt cx="1066152" cy="54529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6426544" y="1833284"/>
              <a:ext cx="8861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888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696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3087" y="2434047"/>
            <a:ext cx="6667165" cy="2794161"/>
            <a:chOff x="207825" y="2439697"/>
            <a:chExt cx="6667165" cy="279416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6558"/>
              <a:ext cx="6667165" cy="2439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396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99597"/>
              </p:ext>
            </p:extLst>
          </p:nvPr>
        </p:nvGraphicFramePr>
        <p:xfrm>
          <a:off x="1821961" y="294295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85649"/>
              </p:ext>
            </p:extLst>
          </p:nvPr>
        </p:nvGraphicFramePr>
        <p:xfrm>
          <a:off x="4177483" y="294295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5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32438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×27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2271018" y="3179585"/>
            <a:ext cx="1066152" cy="545291"/>
            <a:chOff x="6426544" y="1653123"/>
            <a:chExt cx="1066152" cy="54529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426544" y="1833284"/>
              <a:ext cx="8861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696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직사각형 79"/>
          <p:cNvSpPr/>
          <p:nvPr/>
        </p:nvSpPr>
        <p:spPr bwMode="auto">
          <a:xfrm>
            <a:off x="3808657" y="3352020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4765988" y="3171859"/>
            <a:ext cx="1066152" cy="545291"/>
            <a:chOff x="6426544" y="1653123"/>
            <a:chExt cx="1066152" cy="545291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6426544" y="1833284"/>
              <a:ext cx="8861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338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696" y="165312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32438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×27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2271018" y="3179585"/>
            <a:ext cx="1066152" cy="545291"/>
            <a:chOff x="6426544" y="1653123"/>
            <a:chExt cx="1066152" cy="54529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426544" y="1833284"/>
              <a:ext cx="8861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594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696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직사각형 79"/>
          <p:cNvSpPr/>
          <p:nvPr/>
        </p:nvSpPr>
        <p:spPr bwMode="auto">
          <a:xfrm>
            <a:off x="3808657" y="3352020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4765988" y="3171859"/>
            <a:ext cx="1066152" cy="545291"/>
            <a:chOff x="6426544" y="1653123"/>
            <a:chExt cx="1066152" cy="545291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6426544" y="1833284"/>
              <a:ext cx="8861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696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73087" y="2434047"/>
            <a:ext cx="6667165" cy="2794161"/>
            <a:chOff x="207825" y="2439697"/>
            <a:chExt cx="6667165" cy="279416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6558"/>
              <a:ext cx="6667165" cy="2439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396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82916"/>
              </p:ext>
            </p:extLst>
          </p:nvPr>
        </p:nvGraphicFramePr>
        <p:xfrm>
          <a:off x="1821961" y="294295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13205"/>
              </p:ext>
            </p:extLst>
          </p:nvPr>
        </p:nvGraphicFramePr>
        <p:xfrm>
          <a:off x="4177483" y="294295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6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2022 2학기 업무\한대희 전자저작물\한대희 3-2\app\resource\contents\lesson01\ops\1\media\mp4\1_6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8" y="906826"/>
            <a:ext cx="6916135" cy="47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4553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1_6_1_ani.mp4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3-2\app\resource\contents\lesson01\ops\1\media\mp4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275" y="90682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콘서트장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644499" y="1631070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119388" y="2047053"/>
            <a:ext cx="2416981" cy="190309"/>
            <a:chOff x="4421576" y="2197504"/>
            <a:chExt cx="2416981" cy="19030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712088" y="2980686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712088" y="373549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382265" y="297995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382265" y="373476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583668" y="2841066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24×24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548514" y="3573016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17×15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712088" y="4528126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382265" y="452739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548514" y="4365647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30×25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547708" y="2863313"/>
            <a:ext cx="1002202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750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512554" y="3595263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576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512554" y="4387894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255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2743609" y="3002812"/>
            <a:ext cx="1637891" cy="7595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2734947" y="3768563"/>
            <a:ext cx="1637891" cy="7595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 flipV="1">
            <a:off x="2734947" y="3019425"/>
            <a:ext cx="1656078" cy="153021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타원 70"/>
          <p:cNvSpPr/>
          <p:nvPr/>
        </p:nvSpPr>
        <p:spPr>
          <a:xfrm>
            <a:off x="2675626" y="2581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884853" y="2047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644499" y="1631070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4119388" y="2047053"/>
            <a:ext cx="2416981" cy="190309"/>
            <a:chOff x="4421576" y="2197504"/>
            <a:chExt cx="2416981" cy="190309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2712088" y="2980686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712088" y="373549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382265" y="297995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82265" y="373476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583668" y="2841066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24×30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548514" y="3573016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7×85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712088" y="4528126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382265" y="452739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548514" y="4365647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30×90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547708" y="2863313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2700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512554" y="3595263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512554" y="4387894"/>
            <a:ext cx="105150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595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2743609" y="3002812"/>
            <a:ext cx="1637891" cy="7595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2734947" y="3768563"/>
            <a:ext cx="1637891" cy="7595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 flipV="1">
            <a:off x="2734947" y="3019425"/>
            <a:ext cx="1656078" cy="153021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73087" y="2434047"/>
            <a:ext cx="6667165" cy="2794161"/>
            <a:chOff x="207825" y="2439697"/>
            <a:chExt cx="6667165" cy="279416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6558"/>
              <a:ext cx="6667165" cy="2439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396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42824"/>
              </p:ext>
            </p:extLst>
          </p:nvPr>
        </p:nvGraphicFramePr>
        <p:xfrm>
          <a:off x="1222956" y="2936866"/>
          <a:ext cx="9824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14341"/>
              </p:ext>
            </p:extLst>
          </p:nvPr>
        </p:nvGraphicFramePr>
        <p:xfrm>
          <a:off x="3023156" y="2963081"/>
          <a:ext cx="9824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71020"/>
              </p:ext>
            </p:extLst>
          </p:nvPr>
        </p:nvGraphicFramePr>
        <p:xfrm>
          <a:off x="4789759" y="2969409"/>
          <a:ext cx="9824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7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897619" y="297589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35×21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4829307" y="2795736"/>
            <a:ext cx="913957" cy="545291"/>
            <a:chOff x="6426544" y="1653123"/>
            <a:chExt cx="913957" cy="54529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426544" y="1833284"/>
              <a:ext cx="73395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735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0501" y="1653123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03719"/>
              </p:ext>
            </p:extLst>
          </p:nvPr>
        </p:nvGraphicFramePr>
        <p:xfrm>
          <a:off x="1575063" y="2981062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1556641" y="3764097"/>
            <a:ext cx="1354585" cy="596222"/>
            <a:chOff x="5661406" y="810027"/>
            <a:chExt cx="1354585" cy="596222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5661406" y="810027"/>
              <a:ext cx="119129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897619" y="297589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32×17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4829307" y="2795736"/>
            <a:ext cx="913957" cy="545291"/>
            <a:chOff x="6426544" y="1653123"/>
            <a:chExt cx="913957" cy="54529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426544" y="1833284"/>
              <a:ext cx="73395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544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0501" y="1653123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867"/>
              </p:ext>
            </p:extLst>
          </p:nvPr>
        </p:nvGraphicFramePr>
        <p:xfrm>
          <a:off x="1575063" y="2981062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1556641" y="3764097"/>
            <a:ext cx="1354585" cy="596222"/>
            <a:chOff x="5661406" y="810027"/>
            <a:chExt cx="1354585" cy="596222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5661406" y="810027"/>
              <a:ext cx="119129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모서리가 둥근 직사각형 56"/>
          <p:cNvSpPr/>
          <p:nvPr/>
        </p:nvSpPr>
        <p:spPr>
          <a:xfrm>
            <a:off x="971600" y="2564904"/>
            <a:ext cx="5050920" cy="202651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73087" y="2434047"/>
            <a:ext cx="6667165" cy="2794161"/>
            <a:chOff x="207825" y="2439697"/>
            <a:chExt cx="6667165" cy="279416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6558"/>
              <a:ext cx="6667165" cy="2439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396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40194"/>
              </p:ext>
            </p:extLst>
          </p:nvPr>
        </p:nvGraphicFramePr>
        <p:xfrm>
          <a:off x="1770884" y="2936866"/>
          <a:ext cx="9824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52931"/>
              </p:ext>
            </p:extLst>
          </p:nvPr>
        </p:nvGraphicFramePr>
        <p:xfrm>
          <a:off x="4021638" y="2934707"/>
          <a:ext cx="9824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귤을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귤은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0605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0309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49812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타원 65"/>
          <p:cNvSpPr/>
          <p:nvPr/>
        </p:nvSpPr>
        <p:spPr>
          <a:xfrm>
            <a:off x="4872693" y="2179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242710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6228184" y="1930153"/>
            <a:ext cx="46088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>
          <a:xfrm>
            <a:off x="4423731" y="5039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566571" y="503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90" y="335220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13" y="389761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2608310" y="3206476"/>
            <a:ext cx="2003485" cy="508061"/>
            <a:chOff x="6012161" y="1690353"/>
            <a:chExt cx="2003485" cy="508061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012161" y="1833284"/>
              <a:ext cx="18154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27×14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55646" y="1690353"/>
              <a:ext cx="360000" cy="355000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2595628" y="3716864"/>
            <a:ext cx="975047" cy="537565"/>
            <a:chOff x="6012160" y="1660849"/>
            <a:chExt cx="975047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8091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27207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직사각형 103"/>
          <p:cNvSpPr/>
          <p:nvPr/>
        </p:nvSpPr>
        <p:spPr bwMode="auto">
          <a:xfrm>
            <a:off x="3253857" y="3897616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귤을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귤은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0605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0309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49812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242710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6228184" y="1930153"/>
            <a:ext cx="46088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86" y="331619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09" y="386161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2572305" y="3140968"/>
            <a:ext cx="2395739" cy="537565"/>
            <a:chOff x="6012160" y="1660849"/>
            <a:chExt cx="2395739" cy="537565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012160" y="1833284"/>
              <a:ext cx="22288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27×14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378(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478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2559624" y="3680860"/>
            <a:ext cx="2395739" cy="537565"/>
            <a:chOff x="6012160" y="1660849"/>
            <a:chExt cx="2395739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22288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478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173087" y="2541663"/>
            <a:ext cx="6667165" cy="2686545"/>
            <a:chOff x="207825" y="2547313"/>
            <a:chExt cx="6667165" cy="268654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96826"/>
              <a:ext cx="6667165" cy="23489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547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455"/>
              </p:ext>
            </p:extLst>
          </p:nvPr>
        </p:nvGraphicFramePr>
        <p:xfrm>
          <a:off x="3063561" y="306799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3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018371" y="94472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타원 52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575556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 bwMode="auto">
          <a:xfrm>
            <a:off x="2931322" y="3166817"/>
            <a:ext cx="7127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2×12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525422" y="2961819"/>
            <a:ext cx="474473" cy="567011"/>
            <a:chOff x="6496052" y="1631403"/>
            <a:chExt cx="474473" cy="56701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6496052" y="1833284"/>
              <a:ext cx="3566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0525" y="1631403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모서리가 둥근 직사각형 67"/>
          <p:cNvSpPr/>
          <p:nvPr/>
        </p:nvSpPr>
        <p:spPr>
          <a:xfrm>
            <a:off x="1973433" y="2990394"/>
            <a:ext cx="2992166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972479" y="3166817"/>
            <a:ext cx="67152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99" y="32188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575556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2363521" y="3166817"/>
            <a:ext cx="107467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46×     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824349" y="2960948"/>
            <a:ext cx="474473" cy="567011"/>
            <a:chOff x="6496052" y="1631403"/>
            <a:chExt cx="474473" cy="56701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496052" y="1833284"/>
              <a:ext cx="3566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0525" y="1631403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1973433" y="2990394"/>
            <a:ext cx="2992166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972479" y="3166817"/>
            <a:ext cx="67152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04" y="32188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73087" y="2063223"/>
            <a:ext cx="6667165" cy="3164985"/>
            <a:chOff x="207825" y="2068873"/>
            <a:chExt cx="6667165" cy="316498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286878"/>
              <a:ext cx="6667165" cy="27589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06887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0" name="직각 삼각형 10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95536" y="2846269"/>
            <a:ext cx="6085022" cy="328792"/>
            <a:chOff x="395536" y="4244498"/>
            <a:chExt cx="6085022" cy="328792"/>
          </a:xfrm>
        </p:grpSpPr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직사각형 112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때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22×12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264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600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보다 작습니다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7" y="28702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5" name="그룹 114"/>
          <p:cNvGrpSpPr/>
          <p:nvPr/>
        </p:nvGrpSpPr>
        <p:grpSpPr>
          <a:xfrm>
            <a:off x="395536" y="3217352"/>
            <a:ext cx="6085022" cy="328792"/>
            <a:chOff x="395536" y="4244498"/>
            <a:chExt cx="6085022" cy="328792"/>
          </a:xfrm>
        </p:grpSpPr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8" name="직사각형 137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때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32×12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384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600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보다 작습니다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7" y="324131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그룹 139"/>
          <p:cNvGrpSpPr/>
          <p:nvPr/>
        </p:nvGrpSpPr>
        <p:grpSpPr>
          <a:xfrm>
            <a:off x="396317" y="3594068"/>
            <a:ext cx="6085022" cy="328792"/>
            <a:chOff x="395536" y="4244498"/>
            <a:chExt cx="6085022" cy="328792"/>
          </a:xfrm>
        </p:grpSpPr>
        <p:pic>
          <p:nvPicPr>
            <p:cNvPr id="14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2" name="직사각형 141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때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42×12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504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600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보다 작습니다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98" y="361803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직사각형 143"/>
          <p:cNvSpPr/>
          <p:nvPr/>
        </p:nvSpPr>
        <p:spPr bwMode="auto">
          <a:xfrm>
            <a:off x="395536" y="4369860"/>
            <a:ext cx="6179461" cy="499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따라서      안에 들어갈 수는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5, 6, 7, 8, 9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6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가장 작은 수는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62" y="43487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6" name="그룹 145"/>
          <p:cNvGrpSpPr/>
          <p:nvPr/>
        </p:nvGrpSpPr>
        <p:grpSpPr>
          <a:xfrm>
            <a:off x="395536" y="2463768"/>
            <a:ext cx="6085022" cy="328792"/>
            <a:chOff x="395536" y="4244498"/>
            <a:chExt cx="6085022" cy="328792"/>
          </a:xfrm>
        </p:grpSpPr>
        <p:pic>
          <p:nvPicPr>
            <p:cNvPr id="14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8" name="직사각형 147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12×12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144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보다 작습니다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7" y="248773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0" name="그룹 149"/>
          <p:cNvGrpSpPr/>
          <p:nvPr/>
        </p:nvGrpSpPr>
        <p:grpSpPr>
          <a:xfrm>
            <a:off x="396317" y="4019940"/>
            <a:ext cx="6085022" cy="328792"/>
            <a:chOff x="395536" y="4244498"/>
            <a:chExt cx="6085022" cy="328792"/>
          </a:xfrm>
        </p:grpSpPr>
        <p:pic>
          <p:nvPicPr>
            <p:cNvPr id="15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직사각형 151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때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52×12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624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600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보다 큽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98" y="404390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9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발문에 파란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발문에 주황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777082" y="2329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반의 학생수는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모든 학생들에게 공책을 나누어 주려면 공책을 모두 몇 권 준비해야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730061" y="2204864"/>
            <a:ext cx="548108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297138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1443" y="1937577"/>
            <a:ext cx="2935205" cy="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00494"/>
              </p:ext>
            </p:extLst>
          </p:nvPr>
        </p:nvGraphicFramePr>
        <p:xfrm>
          <a:off x="506976" y="3176972"/>
          <a:ext cx="6096003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학급 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2987824" y="4041068"/>
            <a:ext cx="840546" cy="537565"/>
            <a:chOff x="6012160" y="1660849"/>
            <a:chExt cx="840546" cy="537565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552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직사각형 77"/>
          <p:cNvSpPr/>
          <p:nvPr/>
        </p:nvSpPr>
        <p:spPr bwMode="auto">
          <a:xfrm>
            <a:off x="3491880" y="422280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권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58707" y="2892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반의 학생수는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모든 학생들에게 공책을 나누어 주려면 공책을 모두 몇 권 준비해야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730061" y="2204864"/>
            <a:ext cx="548108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297138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1443" y="1937577"/>
            <a:ext cx="2935205" cy="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47332"/>
              </p:ext>
            </p:extLst>
          </p:nvPr>
        </p:nvGraphicFramePr>
        <p:xfrm>
          <a:off x="506976" y="3176972"/>
          <a:ext cx="6096003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학급 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2987824" y="4041068"/>
            <a:ext cx="840546" cy="537565"/>
            <a:chOff x="6012160" y="1660849"/>
            <a:chExt cx="840546" cy="537565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552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직사각형 77"/>
          <p:cNvSpPr/>
          <p:nvPr/>
        </p:nvSpPr>
        <p:spPr bwMode="auto">
          <a:xfrm>
            <a:off x="3491880" y="422280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권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3087" y="1791924"/>
            <a:ext cx="6667165" cy="3436284"/>
            <a:chOff x="207825" y="1797574"/>
            <a:chExt cx="6667165" cy="343628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1959592"/>
              <a:ext cx="6667165" cy="30862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79757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731691"/>
              </p:ext>
            </p:extLst>
          </p:nvPr>
        </p:nvGraphicFramePr>
        <p:xfrm>
          <a:off x="3023828" y="303505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571053" y="2263592"/>
            <a:ext cx="5909505" cy="5533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총 반 수가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반이고 각 반의 학생 수는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명이므로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24×23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552(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7" y="236644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0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4" y="1774297"/>
            <a:ext cx="3424653" cy="334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사각형 설명선 35"/>
          <p:cNvSpPr/>
          <p:nvPr/>
        </p:nvSpPr>
        <p:spPr>
          <a:xfrm>
            <a:off x="212629" y="2532141"/>
            <a:ext cx="3373241" cy="1070086"/>
          </a:xfrm>
          <a:prstGeom prst="wedgeRoundRectCallout">
            <a:avLst>
              <a:gd name="adj1" fmla="val -21938"/>
              <a:gd name="adj2" fmla="val 6735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콘서트장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 구역의 좌석이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가로로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996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60364"/>
            <a:ext cx="2974460" cy="756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콘서트장에서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좌석 배치도를 보고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7088" y="1256659"/>
            <a:ext cx="620721" cy="313547"/>
            <a:chOff x="6337324" y="1204980"/>
            <a:chExt cx="620721" cy="313547"/>
          </a:xfrm>
        </p:grpSpPr>
        <p:sp>
          <p:nvSpPr>
            <p:cNvPr id="51" name="직사각형 50"/>
            <p:cNvSpPr/>
            <p:nvPr/>
          </p:nvSpPr>
          <p:spPr>
            <a:xfrm>
              <a:off x="6369301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337324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86822" y="1245601"/>
            <a:ext cx="665398" cy="315483"/>
            <a:chOff x="5796136" y="1193922"/>
            <a:chExt cx="665398" cy="315483"/>
          </a:xfrm>
        </p:grpSpPr>
        <p:sp>
          <p:nvSpPr>
            <p:cNvPr id="54" name="직사각형 53"/>
            <p:cNvSpPr/>
            <p:nvPr/>
          </p:nvSpPr>
          <p:spPr>
            <a:xfrm>
              <a:off x="5820588" y="1253814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96136" y="1193922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8084" y="1249964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257956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8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4725184"/>
            <a:ext cx="360000" cy="360000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3545723" y="4579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438" y="1670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56027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2617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상하좌우 중앙에 위치하고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80180" y="1196752"/>
            <a:ext cx="6884818" cy="4479399"/>
            <a:chOff x="-216532" y="254877"/>
            <a:chExt cx="9810750" cy="6383068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6532" y="254878"/>
              <a:ext cx="4905375" cy="479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843" y="254877"/>
              <a:ext cx="4905375" cy="479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6532" y="5048081"/>
              <a:ext cx="9801226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18" y="5409220"/>
              <a:ext cx="84010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타원 23"/>
          <p:cNvSpPr/>
          <p:nvPr/>
        </p:nvSpPr>
        <p:spPr>
          <a:xfrm>
            <a:off x="114366" y="1288226"/>
            <a:ext cx="497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363546" y="2342808"/>
            <a:ext cx="3373241" cy="1070086"/>
          </a:xfrm>
          <a:prstGeom prst="wedgeRoundRectCallout">
            <a:avLst>
              <a:gd name="adj1" fmla="val 54989"/>
              <a:gd name="adj2" fmla="val 3896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콘서트장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 구역의 좌석이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가로로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4142837" y="2070882"/>
            <a:ext cx="2744569" cy="1070086"/>
          </a:xfrm>
          <a:prstGeom prst="wedgeRoundRectCallout">
            <a:avLst>
              <a:gd name="adj1" fmla="val -15963"/>
              <a:gd name="adj2" fmla="val 6197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구역의 좌석은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개인지 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3916115" y="2060364"/>
            <a:ext cx="2974460" cy="107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콘서트장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가 구역의 좌석은 모두 몇 개인지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6" y="199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4" y="1774297"/>
            <a:ext cx="3424653" cy="334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97192"/>
            <a:ext cx="360000" cy="360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3509719" y="465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587554" y="2596439"/>
            <a:ext cx="2744569" cy="1070086"/>
          </a:xfrm>
          <a:prstGeom prst="wedgeRoundRectCallout">
            <a:avLst>
              <a:gd name="adj1" fmla="val 11454"/>
              <a:gd name="adj2" fmla="val 655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구역의 좌석은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개인지 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콘서트장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가 구역의 좌석은 가로와 세로로 각각 몇 개씩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9" name="그룹 68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2" name="직사각형 41"/>
          <p:cNvSpPr/>
          <p:nvPr/>
        </p:nvSpPr>
        <p:spPr bwMode="auto">
          <a:xfrm>
            <a:off x="3946780" y="2701206"/>
            <a:ext cx="2913130" cy="6745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세로로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22" y="2545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4" y="1774297"/>
            <a:ext cx="3424653" cy="334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97192"/>
            <a:ext cx="360000" cy="360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509719" y="465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212629" y="2532141"/>
            <a:ext cx="3373241" cy="1070086"/>
          </a:xfrm>
          <a:prstGeom prst="wedgeRoundRectCallout">
            <a:avLst>
              <a:gd name="adj1" fmla="val -21938"/>
              <a:gd name="adj2" fmla="val 6735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콘서트장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 구역의 좌석이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가로로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구역의 좌석은 모두 몇 개인지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4100358" y="2425097"/>
            <a:ext cx="2656140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개쯤일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36" y="23332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4" y="1774297"/>
            <a:ext cx="3424653" cy="334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97192"/>
            <a:ext cx="360000" cy="360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509719" y="465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212629" y="2532141"/>
            <a:ext cx="3373241" cy="1070086"/>
          </a:xfrm>
          <a:prstGeom prst="wedgeRoundRectCallout">
            <a:avLst>
              <a:gd name="adj1" fmla="val -21938"/>
              <a:gd name="adj2" fmla="val 6735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콘서트장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 구역의 좌석이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가로로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412" y="2852936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올림이 한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799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</a:p>
          </p:txBody>
        </p:sp>
      </p:grpSp>
      <p:sp>
        <p:nvSpPr>
          <p:cNvPr id="13" name="타원 12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45609</TotalTime>
  <Words>3054</Words>
  <Application>Microsoft Office PowerPoint</Application>
  <PresentationFormat>화면 슬라이드 쇼(4:3)</PresentationFormat>
  <Paragraphs>1302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HY궁서B</vt:lpstr>
      <vt:lpstr>굴림</vt:lpstr>
      <vt:lpstr>돋움</vt:lpstr>
      <vt:lpstr>맑은 고딕</vt:lpstr>
      <vt:lpstr>함초롬바탕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9819</cp:revision>
  <cp:lastPrinted>2021-12-20T01:30:02Z</cp:lastPrinted>
  <dcterms:created xsi:type="dcterms:W3CDTF">2008-07-15T12:19:11Z</dcterms:created>
  <dcterms:modified xsi:type="dcterms:W3CDTF">2022-06-09T01:54:48Z</dcterms:modified>
</cp:coreProperties>
</file>