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288" r:id="rId4"/>
    <p:sldId id="1289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27712"/>
    <a:srgbClr val="FF9900"/>
    <a:srgbClr val="FFD0E4"/>
    <a:srgbClr val="D0ECD8"/>
    <a:srgbClr val="D4EFFD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 varScale="1">
        <p:scale>
          <a:sx n="95" d="100"/>
          <a:sy n="95" d="100"/>
        </p:scale>
        <p:origin x="-600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0999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1938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7152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suh_h_0302_01_0013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62253"/>
              </p:ext>
            </p:extLst>
          </p:nvPr>
        </p:nvGraphicFramePr>
        <p:xfrm>
          <a:off x="179388" y="654012"/>
          <a:ext cx="8774172" cy="158489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052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55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9155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 수학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suh_h_0302_01_0013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용어 카드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suh_h_0302_01_0013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suh_h_0302_01_0013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놀이 수학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앉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혀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3-2\app\resource\include\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specializeContents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9" y="884255"/>
            <a:ext cx="6936699" cy="475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/>
          <p:cNvSpPr/>
          <p:nvPr/>
        </p:nvSpPr>
        <p:spPr>
          <a:xfrm>
            <a:off x="-84730" y="7457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8371" y="932949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용어 카드 페이지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3-2\app\resource\include\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wordCard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용어 카드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8" y="874207"/>
            <a:ext cx="6896196" cy="478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suh_h_0302_01_0013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-97550" y="7824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04727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41603</TotalTime>
  <Words>105</Words>
  <Application>Microsoft Office PowerPoint</Application>
  <PresentationFormat>화면 슬라이드 쇼(4:3)</PresentationFormat>
  <Paragraphs>65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7166</cp:revision>
  <dcterms:created xsi:type="dcterms:W3CDTF">2008-07-15T12:19:11Z</dcterms:created>
  <dcterms:modified xsi:type="dcterms:W3CDTF">2022-05-13T07:31:25Z</dcterms:modified>
</cp:coreProperties>
</file>