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782" r:id="rId2"/>
    <p:sldId id="783" r:id="rId3"/>
    <p:sldId id="1327" r:id="rId4"/>
    <p:sldId id="1364" r:id="rId5"/>
    <p:sldId id="1347" r:id="rId6"/>
    <p:sldId id="1405" r:id="rId7"/>
    <p:sldId id="1406" r:id="rId8"/>
    <p:sldId id="1407" r:id="rId9"/>
    <p:sldId id="1408" r:id="rId10"/>
    <p:sldId id="1097" r:id="rId11"/>
    <p:sldId id="1289" r:id="rId12"/>
    <p:sldId id="1377" r:id="rId13"/>
    <p:sldId id="1378" r:id="rId14"/>
    <p:sldId id="1379" r:id="rId15"/>
    <p:sldId id="1329" r:id="rId16"/>
    <p:sldId id="1380" r:id="rId17"/>
    <p:sldId id="1381" r:id="rId18"/>
    <p:sldId id="1310" r:id="rId19"/>
    <p:sldId id="1409" r:id="rId20"/>
    <p:sldId id="1297" r:id="rId21"/>
    <p:sldId id="1315" r:id="rId22"/>
    <p:sldId id="1316" r:id="rId23"/>
    <p:sldId id="1322" r:id="rId24"/>
    <p:sldId id="1323" r:id="rId25"/>
    <p:sldId id="1410" r:id="rId26"/>
    <p:sldId id="1324" r:id="rId27"/>
    <p:sldId id="1411" r:id="rId28"/>
    <p:sldId id="1342" r:id="rId29"/>
    <p:sldId id="1317" r:id="rId30"/>
    <p:sldId id="1412" r:id="rId31"/>
    <p:sldId id="1358" r:id="rId32"/>
    <p:sldId id="1413" r:id="rId33"/>
    <p:sldId id="1366" r:id="rId34"/>
    <p:sldId id="1419" r:id="rId35"/>
    <p:sldId id="1320" r:id="rId36"/>
    <p:sldId id="1415" r:id="rId37"/>
    <p:sldId id="1321" r:id="rId38"/>
    <p:sldId id="1416" r:id="rId39"/>
    <p:sldId id="1343" r:id="rId40"/>
    <p:sldId id="1417" r:id="rId41"/>
    <p:sldId id="1418" r:id="rId4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96E0"/>
    <a:srgbClr val="FF5A00"/>
    <a:srgbClr val="AED7F3"/>
    <a:srgbClr val="FFCCCC"/>
    <a:srgbClr val="FF9999"/>
    <a:srgbClr val="C1E8EC"/>
    <a:srgbClr val="E46C0A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50784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e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706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3017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없는 두 대분수의 뺄셈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리본의 길이를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리본의 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긴지 짧은지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09843"/>
              </p:ext>
            </p:extLst>
          </p:nvPr>
        </p:nvGraphicFramePr>
        <p:xfrm>
          <a:off x="5256076" y="36450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498742" y="2312876"/>
            <a:ext cx="5967738" cy="11858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진분수 부분은 작은 수이므로 자연수 부분만 살펴보면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m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m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가 남은 것이므로 사용한 리본의 길이는 약 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m 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정도일 것 같습니다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498743" y="3645024"/>
            <a:ext cx="5967738" cy="14252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lnSpc>
                <a:spcPct val="150000"/>
              </a:lnSpc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m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빼면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m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보다 많으므로 사용한 리본의 길이는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m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조금 길 것 같습니다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84928"/>
              </p:ext>
            </p:extLst>
          </p:nvPr>
        </p:nvGraphicFramePr>
        <p:xfrm>
          <a:off x="4546599" y="36419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834" y="4874817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369" y="3143705"/>
            <a:ext cx="360000" cy="355000"/>
          </a:xfrm>
          <a:prstGeom prst="rect">
            <a:avLst/>
          </a:prstGeom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44" y="1017697"/>
            <a:ext cx="952198" cy="30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954542" y="1007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94" y="2636912"/>
            <a:ext cx="4990583" cy="51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88" y="3979560"/>
            <a:ext cx="4990583" cy="51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리본의 길이를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이미지와 함께 예 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리본의 길이를 각각 그림에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6955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텍스트는 지우고 새로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\app\resource\contents\lesson01\ops\lesson01\images\mm_42_1_04_03_02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87" y="264951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52056"/>
              </p:ext>
            </p:extLst>
          </p:nvPr>
        </p:nvGraphicFramePr>
        <p:xfrm>
          <a:off x="692247" y="26009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1540" y="2712294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32568"/>
              </p:ext>
            </p:extLst>
          </p:nvPr>
        </p:nvGraphicFramePr>
        <p:xfrm>
          <a:off x="692247" y="397650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31540" y="4087890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282854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417119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1330505" y="2518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87" y="396508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33" y="5035684"/>
            <a:ext cx="3343815" cy="53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37" y="5733256"/>
            <a:ext cx="3200103" cy="41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272817" y="311628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16023" y="31134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59229" y="311057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2435" y="310771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28184" y="310486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68099" y="453104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1305" y="452818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54511" y="452533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97717" y="45224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23466" y="451962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92745" y="2206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018687" y="2896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401329" y="2904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503548" y="2155649"/>
            <a:ext cx="1470198" cy="342483"/>
            <a:chOff x="3569808" y="4849650"/>
            <a:chExt cx="1470198" cy="342483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처음 리본의 길이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89283" y="3515216"/>
            <a:ext cx="1470198" cy="342483"/>
            <a:chOff x="3569808" y="4849650"/>
            <a:chExt cx="1470198" cy="342483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남은 리본의 길이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44" y="1017697"/>
            <a:ext cx="952198" cy="30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리본의 길이를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진입 부터 정답 이미지로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 아님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리본의 길이를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915816" y="4905164"/>
            <a:ext cx="1260140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43808" y="5009136"/>
            <a:ext cx="15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23316"/>
              </p:ext>
            </p:extLst>
          </p:nvPr>
        </p:nvGraphicFramePr>
        <p:xfrm>
          <a:off x="3104909" y="49320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05110"/>
              </p:ext>
            </p:extLst>
          </p:nvPr>
        </p:nvGraphicFramePr>
        <p:xfrm>
          <a:off x="3824383" y="49320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56" y="4676167"/>
            <a:ext cx="360000" cy="355000"/>
          </a:xfrm>
          <a:prstGeom prst="rect">
            <a:avLst/>
          </a:prstGeom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94" y="2636912"/>
            <a:ext cx="4990583" cy="51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88" y="3979560"/>
            <a:ext cx="4990583" cy="51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71990"/>
              </p:ext>
            </p:extLst>
          </p:nvPr>
        </p:nvGraphicFramePr>
        <p:xfrm>
          <a:off x="692247" y="26009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31540" y="2712294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58438"/>
              </p:ext>
            </p:extLst>
          </p:nvPr>
        </p:nvGraphicFramePr>
        <p:xfrm>
          <a:off x="692247" y="397650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31540" y="4087890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72817" y="311628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16023" y="31134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59229" y="311057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02435" y="310771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28184" y="310486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68099" y="453104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11305" y="452818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54511" y="452533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97717" y="45224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3466" y="451962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23328" y="2636912"/>
            <a:ext cx="4988050" cy="51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29" y="3979561"/>
            <a:ext cx="4997242" cy="51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6360542" y="2404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44" y="1017697"/>
            <a:ext cx="952198" cy="30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781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answer_02.svg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텍스트는 지우고 새로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\app\resource\contents\lesson01\ops\lesson01\images\mm_42_1_04_03_02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503548" y="2155649"/>
            <a:ext cx="1470198" cy="342483"/>
            <a:chOff x="3569808" y="4849650"/>
            <a:chExt cx="1470198" cy="342483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처음 리본의 길이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89283" y="3515216"/>
            <a:ext cx="1470198" cy="342483"/>
            <a:chOff x="3569808" y="4849650"/>
            <a:chExt cx="1470198" cy="342483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남은 리본의 길이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87" y="264951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87" y="396508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리본의 길이를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리본의 길이를 그림으로 나타내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064462" y="4149028"/>
            <a:ext cx="1003482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64461" y="4269934"/>
            <a:ext cx="1075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40305"/>
              </p:ext>
            </p:extLst>
          </p:nvPr>
        </p:nvGraphicFramePr>
        <p:xfrm>
          <a:off x="3325420" y="417444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52" y="3969969"/>
            <a:ext cx="360000" cy="355000"/>
          </a:xfrm>
          <a:prstGeom prst="rect">
            <a:avLst/>
          </a:prstGeom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83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\app\resource\contents\lesson01\ops\lesson01\images\mm_42_1_04_03_03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35" y="2852936"/>
            <a:ext cx="4990583" cy="51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45" y="4327450"/>
            <a:ext cx="2039656" cy="32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" y="2865542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09" y="304457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17558" y="333231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0764" y="332945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03970" y="33265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47176" y="332374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72925" y="332088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66890" y="2852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147971" y="3148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44" y="1017697"/>
            <a:ext cx="952198" cy="30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0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38000"/>
              </p:ext>
            </p:extLst>
          </p:nvPr>
        </p:nvGraphicFramePr>
        <p:xfrm>
          <a:off x="611560" y="9312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4513"/>
              </p:ext>
            </p:extLst>
          </p:nvPr>
        </p:nvGraphicFramePr>
        <p:xfrm>
          <a:off x="1862175" y="162105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491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92504" y="1548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4992042" y="1374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64523"/>
              </p:ext>
            </p:extLst>
          </p:nvPr>
        </p:nvGraphicFramePr>
        <p:xfrm>
          <a:off x="1276588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81602"/>
              </p:ext>
            </p:extLst>
          </p:nvPr>
        </p:nvGraphicFramePr>
        <p:xfrm>
          <a:off x="2519772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53192"/>
              </p:ext>
            </p:extLst>
          </p:nvPr>
        </p:nvGraphicFramePr>
        <p:xfrm>
          <a:off x="880773" y="43600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20066" y="4437215"/>
            <a:ext cx="51845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44180"/>
              </p:ext>
            </p:extLst>
          </p:nvPr>
        </p:nvGraphicFramePr>
        <p:xfrm>
          <a:off x="1592174" y="43587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2617016" y="450296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85830"/>
              </p:ext>
            </p:extLst>
          </p:nvPr>
        </p:nvGraphicFramePr>
        <p:xfrm>
          <a:off x="3356370" y="43631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33769"/>
              </p:ext>
            </p:extLst>
          </p:nvPr>
        </p:nvGraphicFramePr>
        <p:xfrm>
          <a:off x="3896430" y="43631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3896226" y="432712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595297" y="450296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1318"/>
              </p:ext>
            </p:extLst>
          </p:nvPr>
        </p:nvGraphicFramePr>
        <p:xfrm>
          <a:off x="5120598" y="436007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5127836" y="435026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93978" y="449267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68404"/>
              </p:ext>
            </p:extLst>
          </p:nvPr>
        </p:nvGraphicFramePr>
        <p:xfrm>
          <a:off x="6037288" y="433680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6044526" y="432699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667" y="4179305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839" y="4058661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057" y="4236161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630" y="4105386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020" y="4658176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346" y="4298009"/>
            <a:ext cx="360000" cy="355000"/>
          </a:xfrm>
          <a:prstGeom prst="rect">
            <a:avLst/>
          </a:prstGeom>
        </p:spPr>
      </p:pic>
      <p:grpSp>
        <p:nvGrpSpPr>
          <p:cNvPr id="109" name="그룹 10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5" name="타원 64"/>
          <p:cNvSpPr/>
          <p:nvPr/>
        </p:nvSpPr>
        <p:spPr>
          <a:xfrm>
            <a:off x="395536" y="4009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7" y="2338571"/>
            <a:ext cx="4342491" cy="141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61324"/>
              </p:ext>
            </p:extLst>
          </p:nvPr>
        </p:nvGraphicFramePr>
        <p:xfrm>
          <a:off x="3384216" y="20608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120757" y="2172234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58167"/>
              </p:ext>
            </p:extLst>
          </p:nvPr>
        </p:nvGraphicFramePr>
        <p:xfrm>
          <a:off x="4137548" y="33899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3876841" y="3501326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85099" y="2899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94453" y="3984508"/>
            <a:ext cx="739939" cy="342483"/>
            <a:chOff x="3569808" y="4849650"/>
            <a:chExt cx="739939" cy="342483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96801"/>
              </p:ext>
            </p:extLst>
          </p:nvPr>
        </p:nvGraphicFramePr>
        <p:xfrm>
          <a:off x="611560" y="9312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95751"/>
              </p:ext>
            </p:extLst>
          </p:nvPr>
        </p:nvGraphicFramePr>
        <p:xfrm>
          <a:off x="1276588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다른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85196"/>
              </p:ext>
            </p:extLst>
          </p:nvPr>
        </p:nvGraphicFramePr>
        <p:xfrm>
          <a:off x="1862175" y="162105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28282"/>
              </p:ext>
            </p:extLst>
          </p:nvPr>
        </p:nvGraphicFramePr>
        <p:xfrm>
          <a:off x="2519772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00" y="2340000"/>
            <a:ext cx="4341600" cy="146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47684"/>
              </p:ext>
            </p:extLst>
          </p:nvPr>
        </p:nvGraphicFramePr>
        <p:xfrm>
          <a:off x="3193310" y="205044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3211897" y="2040626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575" y="2040626"/>
            <a:ext cx="360000" cy="355000"/>
          </a:xfrm>
          <a:prstGeom prst="rect">
            <a:avLst/>
          </a:prstGeom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56321"/>
              </p:ext>
            </p:extLst>
          </p:nvPr>
        </p:nvGraphicFramePr>
        <p:xfrm>
          <a:off x="4301066" y="344724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4308304" y="343742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90274"/>
              </p:ext>
            </p:extLst>
          </p:nvPr>
        </p:nvGraphicFramePr>
        <p:xfrm>
          <a:off x="880773" y="43600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620066" y="4437215"/>
            <a:ext cx="51845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－    ＝ 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0455"/>
              </p:ext>
            </p:extLst>
          </p:nvPr>
        </p:nvGraphicFramePr>
        <p:xfrm>
          <a:off x="1592174" y="43587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93848"/>
              </p:ext>
            </p:extLst>
          </p:nvPr>
        </p:nvGraphicFramePr>
        <p:xfrm>
          <a:off x="2159788" y="4374918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2178375" y="4365104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87756"/>
              </p:ext>
            </p:extLst>
          </p:nvPr>
        </p:nvGraphicFramePr>
        <p:xfrm>
          <a:off x="2987856" y="4374918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2995094" y="436510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37639"/>
              </p:ext>
            </p:extLst>
          </p:nvPr>
        </p:nvGraphicFramePr>
        <p:xfrm>
          <a:off x="3563920" y="4374918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3571158" y="436510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120678" y="449241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7965"/>
              </p:ext>
            </p:extLst>
          </p:nvPr>
        </p:nvGraphicFramePr>
        <p:xfrm>
          <a:off x="4464020" y="437357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4472455" y="436510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1266" y="3397089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710" y="4063911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897" y="4063911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238" y="4035115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678" y="4751206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012" y="4125654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694800" y="3985200"/>
            <a:ext cx="739939" cy="342483"/>
            <a:chOff x="3569808" y="4849650"/>
            <a:chExt cx="739939" cy="34248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647564" y="2202344"/>
            <a:ext cx="5771697" cy="4814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 부분과 진분수 부분으로 나누어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계산했습니다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3" y="2297803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79" y="2024844"/>
            <a:ext cx="360000" cy="355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4070"/>
              </p:ext>
            </p:extLst>
          </p:nvPr>
        </p:nvGraphicFramePr>
        <p:xfrm>
          <a:off x="611560" y="9312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90914"/>
              </p:ext>
            </p:extLst>
          </p:nvPr>
        </p:nvGraphicFramePr>
        <p:xfrm>
          <a:off x="1276588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 bwMode="auto">
          <a:xfrm>
            <a:off x="647564" y="2886420"/>
            <a:ext cx="5771697" cy="4814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모두 가분수로 바꾸어 계산했습니다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3" y="2981879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79" y="27089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43708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18675"/>
              </p:ext>
            </p:extLst>
          </p:nvPr>
        </p:nvGraphicFramePr>
        <p:xfrm>
          <a:off x="219573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32664"/>
              </p:ext>
            </p:extLst>
          </p:nvPr>
        </p:nvGraphicFramePr>
        <p:xfrm>
          <a:off x="292444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 bwMode="auto">
          <a:xfrm>
            <a:off x="3491880" y="2590807"/>
            <a:ext cx="140415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86596"/>
              </p:ext>
            </p:extLst>
          </p:nvPr>
        </p:nvGraphicFramePr>
        <p:xfrm>
          <a:off x="3743908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491880" y="2706497"/>
            <a:ext cx="15208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761" y="2396381"/>
            <a:ext cx="360000" cy="355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943708" y="4028620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24807"/>
              </p:ext>
            </p:extLst>
          </p:nvPr>
        </p:nvGraphicFramePr>
        <p:xfrm>
          <a:off x="2195736" y="39331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62462"/>
              </p:ext>
            </p:extLst>
          </p:nvPr>
        </p:nvGraphicFramePr>
        <p:xfrm>
          <a:off x="2807804" y="393276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3349878" y="3922955"/>
            <a:ext cx="140415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98635"/>
              </p:ext>
            </p:extLst>
          </p:nvPr>
        </p:nvGraphicFramePr>
        <p:xfrm>
          <a:off x="3601906" y="39321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349878" y="4038645"/>
            <a:ext cx="1404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759" y="3745455"/>
            <a:ext cx="360000" cy="355000"/>
          </a:xfrm>
          <a:prstGeom prst="rect">
            <a:avLst/>
          </a:prstGeom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12188"/>
              </p:ext>
            </p:extLst>
          </p:nvPr>
        </p:nvGraphicFramePr>
        <p:xfrm>
          <a:off x="4391980" y="2600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699"/>
              </p:ext>
            </p:extLst>
          </p:nvPr>
        </p:nvGraphicFramePr>
        <p:xfrm>
          <a:off x="4321986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943708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89084"/>
              </p:ext>
            </p:extLst>
          </p:nvPr>
        </p:nvGraphicFramePr>
        <p:xfrm>
          <a:off x="219573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25363"/>
              </p:ext>
            </p:extLst>
          </p:nvPr>
        </p:nvGraphicFramePr>
        <p:xfrm>
          <a:off x="292444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 bwMode="auto">
          <a:xfrm>
            <a:off x="3491880" y="2590807"/>
            <a:ext cx="140415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14435"/>
              </p:ext>
            </p:extLst>
          </p:nvPr>
        </p:nvGraphicFramePr>
        <p:xfrm>
          <a:off x="3743908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491880" y="2706497"/>
            <a:ext cx="15208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85710" y="395661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99746"/>
              </p:ext>
            </p:extLst>
          </p:nvPr>
        </p:nvGraphicFramePr>
        <p:xfrm>
          <a:off x="2337738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14308"/>
              </p:ext>
            </p:extLst>
          </p:nvPr>
        </p:nvGraphicFramePr>
        <p:xfrm>
          <a:off x="2949806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3491880" y="3850947"/>
            <a:ext cx="140415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81170"/>
              </p:ext>
            </p:extLst>
          </p:nvPr>
        </p:nvGraphicFramePr>
        <p:xfrm>
          <a:off x="3743908" y="38601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491880" y="3966637"/>
            <a:ext cx="1404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00990"/>
              </p:ext>
            </p:extLst>
          </p:nvPr>
        </p:nvGraphicFramePr>
        <p:xfrm>
          <a:off x="4391980" y="2600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89067"/>
              </p:ext>
            </p:extLst>
          </p:nvPr>
        </p:nvGraphicFramePr>
        <p:xfrm>
          <a:off x="4463988" y="3861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62026"/>
              </p:ext>
            </p:extLst>
          </p:nvPr>
        </p:nvGraphicFramePr>
        <p:xfrm>
          <a:off x="611560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62097"/>
              </p:ext>
            </p:extLst>
          </p:nvPr>
        </p:nvGraphicFramePr>
        <p:xfrm>
          <a:off x="1223628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78027"/>
              </p:ext>
            </p:extLst>
          </p:nvPr>
        </p:nvGraphicFramePr>
        <p:xfrm>
          <a:off x="251977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4855"/>
              </p:ext>
            </p:extLst>
          </p:nvPr>
        </p:nvGraphicFramePr>
        <p:xfrm>
          <a:off x="302385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68794"/>
              </p:ext>
            </p:extLst>
          </p:nvPr>
        </p:nvGraphicFramePr>
        <p:xfrm>
          <a:off x="388795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23821"/>
              </p:ext>
            </p:extLst>
          </p:nvPr>
        </p:nvGraphicFramePr>
        <p:xfrm>
          <a:off x="4500020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27944"/>
              </p:ext>
            </p:extLst>
          </p:nvPr>
        </p:nvGraphicFramePr>
        <p:xfrm>
          <a:off x="608529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1091"/>
              </p:ext>
            </p:extLst>
          </p:nvPr>
        </p:nvGraphicFramePr>
        <p:xfrm>
          <a:off x="1115616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71677"/>
              </p:ext>
            </p:extLst>
          </p:nvPr>
        </p:nvGraphicFramePr>
        <p:xfrm>
          <a:off x="161967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478"/>
              </p:ext>
            </p:extLst>
          </p:nvPr>
        </p:nvGraphicFramePr>
        <p:xfrm>
          <a:off x="2087724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3616"/>
              </p:ext>
            </p:extLst>
          </p:nvPr>
        </p:nvGraphicFramePr>
        <p:xfrm>
          <a:off x="259175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16664"/>
              </p:ext>
            </p:extLst>
          </p:nvPr>
        </p:nvGraphicFramePr>
        <p:xfrm>
          <a:off x="3167816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0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79528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쌀케이크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포장하기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대분수의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 모델을 통해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647564" y="2352953"/>
            <a:ext cx="9082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자연</a:t>
            </a:r>
            <a:r>
              <a:rPr lang="ko-KR" altLang="en-US" sz="1900" b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부분끼리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 진분수 부분끼리 뺍니다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20" y="2132856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6" y="3057021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187624" y="2998847"/>
            <a:ext cx="48965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05440"/>
              </p:ext>
            </p:extLst>
          </p:nvPr>
        </p:nvGraphicFramePr>
        <p:xfrm>
          <a:off x="1439652" y="290335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87940"/>
              </p:ext>
            </p:extLst>
          </p:nvPr>
        </p:nvGraphicFramePr>
        <p:xfrm>
          <a:off x="2159732" y="29029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31881"/>
              </p:ext>
            </p:extLst>
          </p:nvPr>
        </p:nvGraphicFramePr>
        <p:xfrm>
          <a:off x="4463926" y="29045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4463926" y="28770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2622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44" y="2708920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47933" y="3734863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대분수를       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고쳐서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844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7" y="4537807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56276" y="939498"/>
            <a:ext cx="20162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184574" y="306276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4059"/>
              </p:ext>
            </p:extLst>
          </p:nvPr>
        </p:nvGraphicFramePr>
        <p:xfrm>
          <a:off x="3887924" y="290801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5092786" y="306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21091"/>
              </p:ext>
            </p:extLst>
          </p:nvPr>
        </p:nvGraphicFramePr>
        <p:xfrm>
          <a:off x="5436096" y="29164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5436096" y="2888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64536" y="3744658"/>
            <a:ext cx="9082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가분수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86" y="2850295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47" y="2699501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39" y="351798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87624" y="4443629"/>
            <a:ext cx="48965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      －    ＝      ＝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51843"/>
              </p:ext>
            </p:extLst>
          </p:nvPr>
        </p:nvGraphicFramePr>
        <p:xfrm>
          <a:off x="1439652" y="4348137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2510"/>
              </p:ext>
            </p:extLst>
          </p:nvPr>
        </p:nvGraphicFramePr>
        <p:xfrm>
          <a:off x="2159732" y="434777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04829"/>
              </p:ext>
            </p:extLst>
          </p:nvPr>
        </p:nvGraphicFramePr>
        <p:xfrm>
          <a:off x="2699848" y="4353581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2718435" y="4343767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07626"/>
              </p:ext>
            </p:extLst>
          </p:nvPr>
        </p:nvGraphicFramePr>
        <p:xfrm>
          <a:off x="3455876" y="434642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3455876" y="43188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527" y="4129453"/>
            <a:ext cx="360000" cy="355000"/>
          </a:xfrm>
          <a:prstGeom prst="rect">
            <a:avLst/>
          </a:prstGeom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42238"/>
              </p:ext>
            </p:extLst>
          </p:nvPr>
        </p:nvGraphicFramePr>
        <p:xfrm>
          <a:off x="4031996" y="4353581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4050583" y="4343767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777155" y="4505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32865"/>
              </p:ext>
            </p:extLst>
          </p:nvPr>
        </p:nvGraphicFramePr>
        <p:xfrm>
          <a:off x="5120465" y="435358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5120465" y="43260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16" y="4136605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44" y="4142404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26" y="4133937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791" y="2811558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44" y="4650850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299468" y="5356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56111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\app\resource\contents\lesson01\ops\lesson01\images\mm_42_1_04_06_02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36668"/>
              </p:ext>
            </p:extLst>
          </p:nvPr>
        </p:nvGraphicFramePr>
        <p:xfrm>
          <a:off x="2123728" y="150382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55615"/>
              </p:ext>
            </p:extLst>
          </p:nvPr>
        </p:nvGraphicFramePr>
        <p:xfrm>
          <a:off x="2807804" y="150171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242"/>
              </p:ext>
            </p:extLst>
          </p:nvPr>
        </p:nvGraphicFramePr>
        <p:xfrm>
          <a:off x="980279" y="34948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719572" y="3572034"/>
            <a:ext cx="58326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47143"/>
              </p:ext>
            </p:extLst>
          </p:nvPr>
        </p:nvGraphicFramePr>
        <p:xfrm>
          <a:off x="1691680" y="34935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2771800" y="363778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88581"/>
              </p:ext>
            </p:extLst>
          </p:nvPr>
        </p:nvGraphicFramePr>
        <p:xfrm>
          <a:off x="3455876" y="34979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30499"/>
              </p:ext>
            </p:extLst>
          </p:nvPr>
        </p:nvGraphicFramePr>
        <p:xfrm>
          <a:off x="3995936" y="34979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3995732" y="34619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694803" y="363778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36034"/>
              </p:ext>
            </p:extLst>
          </p:nvPr>
        </p:nvGraphicFramePr>
        <p:xfrm>
          <a:off x="5220104" y="34948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5227342" y="34850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760132" y="36454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3684"/>
              </p:ext>
            </p:extLst>
          </p:nvPr>
        </p:nvGraphicFramePr>
        <p:xfrm>
          <a:off x="6103442" y="348957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 bwMode="auto">
          <a:xfrm>
            <a:off x="6110680" y="347975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339752" y="364196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3453364" y="345299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321" y="3335984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322" y="3335984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286" y="3140968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86" y="3167121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03" y="3361585"/>
            <a:ext cx="360000" cy="3550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737" y="3184085"/>
            <a:ext cx="360000" cy="355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10" y="3361585"/>
            <a:ext cx="360000" cy="35500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73" y="3184085"/>
            <a:ext cx="360000" cy="3550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62652488" descr="EMB00002860bd6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8" y="2276872"/>
            <a:ext cx="595266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아라의 몸무게는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33 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 아버지의 몸무게는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 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아버지의 몸무게는 아라의 몸무게보다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무거운지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3141084" y="3299390"/>
            <a:ext cx="74885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79867"/>
              </p:ext>
            </p:extLst>
          </p:nvPr>
        </p:nvGraphicFramePr>
        <p:xfrm>
          <a:off x="3563888" y="33086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141084" y="3415080"/>
            <a:ext cx="17066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786" y="3104964"/>
            <a:ext cx="360000" cy="355000"/>
          </a:xfrm>
          <a:prstGeom prst="rect">
            <a:avLst/>
          </a:prstGeom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51199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00227"/>
              </p:ext>
            </p:extLst>
          </p:nvPr>
        </p:nvGraphicFramePr>
        <p:xfrm>
          <a:off x="2675626" y="14818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58123"/>
              </p:ext>
            </p:extLst>
          </p:nvPr>
        </p:nvGraphicFramePr>
        <p:xfrm>
          <a:off x="6012160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4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56905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563137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직선 연결선 65"/>
          <p:cNvCxnSpPr/>
          <p:nvPr/>
        </p:nvCxnSpPr>
        <p:spPr bwMode="auto">
          <a:xfrm>
            <a:off x="755694" y="2060848"/>
            <a:ext cx="589884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42050" y="2475962"/>
            <a:ext cx="710015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1547664" y="2481073"/>
            <a:ext cx="510687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742050" y="2928866"/>
            <a:ext cx="14572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아라의 몸무게는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33 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 아버지의 몸무게는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 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아버지의 몸무게는 아라의 몸무게보다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무거운지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890"/>
              </p:ext>
            </p:extLst>
          </p:nvPr>
        </p:nvGraphicFramePr>
        <p:xfrm>
          <a:off x="2675626" y="14818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88492"/>
              </p:ext>
            </p:extLst>
          </p:nvPr>
        </p:nvGraphicFramePr>
        <p:xfrm>
          <a:off x="6012160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77078"/>
              </p:ext>
            </p:extLst>
          </p:nvPr>
        </p:nvGraphicFramePr>
        <p:xfrm>
          <a:off x="719572" y="444019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98567" y="4494602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83915"/>
              </p:ext>
            </p:extLst>
          </p:nvPr>
        </p:nvGraphicFramePr>
        <p:xfrm>
          <a:off x="1439680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33889"/>
              </p:ext>
            </p:extLst>
          </p:nvPr>
        </p:nvGraphicFramePr>
        <p:xfrm>
          <a:off x="3455904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96727"/>
              </p:ext>
            </p:extLst>
          </p:nvPr>
        </p:nvGraphicFramePr>
        <p:xfrm>
          <a:off x="2987824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63872"/>
              </p:ext>
            </p:extLst>
          </p:nvPr>
        </p:nvGraphicFramePr>
        <p:xfrm>
          <a:off x="5164998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72881"/>
              </p:ext>
            </p:extLst>
          </p:nvPr>
        </p:nvGraphicFramePr>
        <p:xfrm>
          <a:off x="4427984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3141084" y="3299390"/>
            <a:ext cx="74885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533"/>
              </p:ext>
            </p:extLst>
          </p:nvPr>
        </p:nvGraphicFramePr>
        <p:xfrm>
          <a:off x="3563888" y="33086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141084" y="3415080"/>
            <a:ext cx="17066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786" y="3104964"/>
            <a:ext cx="360000" cy="355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47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56905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563137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" name="직선 연결선 72"/>
          <p:cNvCxnSpPr/>
          <p:nvPr/>
        </p:nvCxnSpPr>
        <p:spPr bwMode="auto">
          <a:xfrm>
            <a:off x="755694" y="2060848"/>
            <a:ext cx="589884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742050" y="2475962"/>
            <a:ext cx="710015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1547664" y="2481073"/>
            <a:ext cx="510687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742050" y="2928866"/>
            <a:ext cx="14572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8751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2051720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21046"/>
              </p:ext>
            </p:extLst>
          </p:nvPr>
        </p:nvGraphicFramePr>
        <p:xfrm>
          <a:off x="2303748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30392"/>
              </p:ext>
            </p:extLst>
          </p:nvPr>
        </p:nvGraphicFramePr>
        <p:xfrm>
          <a:off x="3032455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3599892" y="2590807"/>
            <a:ext cx="138773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48584"/>
              </p:ext>
            </p:extLst>
          </p:nvPr>
        </p:nvGraphicFramePr>
        <p:xfrm>
          <a:off x="3851920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3599892" y="2706497"/>
            <a:ext cx="1536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371" y="2368384"/>
            <a:ext cx="360000" cy="3550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051720" y="395661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3009"/>
              </p:ext>
            </p:extLst>
          </p:nvPr>
        </p:nvGraphicFramePr>
        <p:xfrm>
          <a:off x="2303748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85342"/>
              </p:ext>
            </p:extLst>
          </p:nvPr>
        </p:nvGraphicFramePr>
        <p:xfrm>
          <a:off x="3032455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28565"/>
              </p:ext>
            </p:extLst>
          </p:nvPr>
        </p:nvGraphicFramePr>
        <p:xfrm>
          <a:off x="4519062" y="2600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3599892" y="3851019"/>
            <a:ext cx="138773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60350"/>
              </p:ext>
            </p:extLst>
          </p:nvPr>
        </p:nvGraphicFramePr>
        <p:xfrm>
          <a:off x="3851920" y="38602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599892" y="3966709"/>
            <a:ext cx="1536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371" y="3628596"/>
            <a:ext cx="360000" cy="355000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30387"/>
              </p:ext>
            </p:extLst>
          </p:nvPr>
        </p:nvGraphicFramePr>
        <p:xfrm>
          <a:off x="4519062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2303748" y="395661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11226"/>
              </p:ext>
            </p:extLst>
          </p:nvPr>
        </p:nvGraphicFramePr>
        <p:xfrm>
          <a:off x="2555776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99554"/>
              </p:ext>
            </p:extLst>
          </p:nvPr>
        </p:nvGraphicFramePr>
        <p:xfrm>
          <a:off x="3284483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 bwMode="auto">
          <a:xfrm>
            <a:off x="3851920" y="385094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99779"/>
              </p:ext>
            </p:extLst>
          </p:nvPr>
        </p:nvGraphicFramePr>
        <p:xfrm>
          <a:off x="4103948" y="38601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3851920" y="396663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31011"/>
              </p:ext>
            </p:extLst>
          </p:nvPr>
        </p:nvGraphicFramePr>
        <p:xfrm>
          <a:off x="611560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3211"/>
              </p:ext>
            </p:extLst>
          </p:nvPr>
        </p:nvGraphicFramePr>
        <p:xfrm>
          <a:off x="1223628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48099"/>
              </p:ext>
            </p:extLst>
          </p:nvPr>
        </p:nvGraphicFramePr>
        <p:xfrm>
          <a:off x="251977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07188"/>
              </p:ext>
            </p:extLst>
          </p:nvPr>
        </p:nvGraphicFramePr>
        <p:xfrm>
          <a:off x="302385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34002"/>
              </p:ext>
            </p:extLst>
          </p:nvPr>
        </p:nvGraphicFramePr>
        <p:xfrm>
          <a:off x="388795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00964"/>
              </p:ext>
            </p:extLst>
          </p:nvPr>
        </p:nvGraphicFramePr>
        <p:xfrm>
          <a:off x="4500020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68129"/>
              </p:ext>
            </p:extLst>
          </p:nvPr>
        </p:nvGraphicFramePr>
        <p:xfrm>
          <a:off x="608529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84645"/>
              </p:ext>
            </p:extLst>
          </p:nvPr>
        </p:nvGraphicFramePr>
        <p:xfrm>
          <a:off x="1220597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23525"/>
              </p:ext>
            </p:extLst>
          </p:nvPr>
        </p:nvGraphicFramePr>
        <p:xfrm>
          <a:off x="172771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19767"/>
              </p:ext>
            </p:extLst>
          </p:nvPr>
        </p:nvGraphicFramePr>
        <p:xfrm>
          <a:off x="2195764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42025"/>
              </p:ext>
            </p:extLst>
          </p:nvPr>
        </p:nvGraphicFramePr>
        <p:xfrm>
          <a:off x="269979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64097"/>
              </p:ext>
            </p:extLst>
          </p:nvPr>
        </p:nvGraphicFramePr>
        <p:xfrm>
          <a:off x="3275856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51720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00028"/>
              </p:ext>
            </p:extLst>
          </p:nvPr>
        </p:nvGraphicFramePr>
        <p:xfrm>
          <a:off x="2303748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97478"/>
              </p:ext>
            </p:extLst>
          </p:nvPr>
        </p:nvGraphicFramePr>
        <p:xfrm>
          <a:off x="3032455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3599892" y="2590807"/>
            <a:ext cx="138773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18884"/>
              </p:ext>
            </p:extLst>
          </p:nvPr>
        </p:nvGraphicFramePr>
        <p:xfrm>
          <a:off x="3851920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599892" y="2706497"/>
            <a:ext cx="1536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371" y="2368384"/>
            <a:ext cx="360000" cy="355000"/>
          </a:xfrm>
          <a:prstGeom prst="rect">
            <a:avLst/>
          </a:prstGeom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9893"/>
              </p:ext>
            </p:extLst>
          </p:nvPr>
        </p:nvGraphicFramePr>
        <p:xfrm>
          <a:off x="4519062" y="26009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1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2181"/>
              </p:ext>
            </p:extLst>
          </p:nvPr>
        </p:nvGraphicFramePr>
        <p:xfrm>
          <a:off x="980279" y="34948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719572" y="3572034"/>
            <a:ext cx="58326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48701"/>
              </p:ext>
            </p:extLst>
          </p:nvPr>
        </p:nvGraphicFramePr>
        <p:xfrm>
          <a:off x="1691680" y="34935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2771800" y="363778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45441"/>
              </p:ext>
            </p:extLst>
          </p:nvPr>
        </p:nvGraphicFramePr>
        <p:xfrm>
          <a:off x="3455876" y="34979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76746"/>
              </p:ext>
            </p:extLst>
          </p:nvPr>
        </p:nvGraphicFramePr>
        <p:xfrm>
          <a:off x="3995936" y="34979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3995732" y="34619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694803" y="363778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17805"/>
              </p:ext>
            </p:extLst>
          </p:nvPr>
        </p:nvGraphicFramePr>
        <p:xfrm>
          <a:off x="5220104" y="34948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5227342" y="34850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5760132" y="36454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14087"/>
              </p:ext>
            </p:extLst>
          </p:nvPr>
        </p:nvGraphicFramePr>
        <p:xfrm>
          <a:off x="6103442" y="348957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 bwMode="auto">
          <a:xfrm>
            <a:off x="6110680" y="347975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339752" y="364196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453364" y="345299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321" y="3335984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322" y="3335984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286" y="3140968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86" y="3167121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03" y="3361585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737" y="3184085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10" y="3361585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73" y="3184085"/>
            <a:ext cx="360000" cy="355000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79186"/>
              </p:ext>
            </p:extLst>
          </p:nvPr>
        </p:nvGraphicFramePr>
        <p:xfrm>
          <a:off x="2123728" y="150382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30746"/>
              </p:ext>
            </p:extLst>
          </p:nvPr>
        </p:nvGraphicFramePr>
        <p:xfrm>
          <a:off x="2807804" y="150171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20295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1CC42107.jpg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\4-2-1\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형성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" name="_x62654248" descr="EMB00002860bd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8" y="2276871"/>
            <a:ext cx="5934162" cy="63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29946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303748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56807"/>
              </p:ext>
            </p:extLst>
          </p:nvPr>
        </p:nvGraphicFramePr>
        <p:xfrm>
          <a:off x="255577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13231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3851920" y="259080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55769"/>
              </p:ext>
            </p:extLst>
          </p:nvPr>
        </p:nvGraphicFramePr>
        <p:xfrm>
          <a:off x="4103948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51920" y="270649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228" y="2396381"/>
            <a:ext cx="360000" cy="35500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303748" y="395661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01021"/>
              </p:ext>
            </p:extLst>
          </p:nvPr>
        </p:nvGraphicFramePr>
        <p:xfrm>
          <a:off x="2555776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92230"/>
              </p:ext>
            </p:extLst>
          </p:nvPr>
        </p:nvGraphicFramePr>
        <p:xfrm>
          <a:off x="3284483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 bwMode="auto">
          <a:xfrm>
            <a:off x="3851920" y="385094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36121"/>
              </p:ext>
            </p:extLst>
          </p:nvPr>
        </p:nvGraphicFramePr>
        <p:xfrm>
          <a:off x="4103948" y="38601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851920" y="396663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228" y="365652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3637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D:\초등학교 수학4-2\3_001_2015개정\수학 4-2 지도서\app\resource\contents\lesson01\ops\lesson01\video\mm_42_1_04_02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" y="887987"/>
            <a:ext cx="6912769" cy="473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499" y="849867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0823" y="2399415"/>
            <a:ext cx="403457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쌀케이크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포장하기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05575" y="3461533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515514" y="3569545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303748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86859"/>
              </p:ext>
            </p:extLst>
          </p:nvPr>
        </p:nvGraphicFramePr>
        <p:xfrm>
          <a:off x="255577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19749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3851920" y="259080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30313"/>
              </p:ext>
            </p:extLst>
          </p:nvPr>
        </p:nvGraphicFramePr>
        <p:xfrm>
          <a:off x="4103948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51920" y="270649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03748" y="395661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46046"/>
              </p:ext>
            </p:extLst>
          </p:nvPr>
        </p:nvGraphicFramePr>
        <p:xfrm>
          <a:off x="2555776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77976"/>
              </p:ext>
            </p:extLst>
          </p:nvPr>
        </p:nvGraphicFramePr>
        <p:xfrm>
          <a:off x="3284483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 bwMode="auto">
          <a:xfrm>
            <a:off x="3851920" y="385094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77429"/>
              </p:ext>
            </p:extLst>
          </p:nvPr>
        </p:nvGraphicFramePr>
        <p:xfrm>
          <a:off x="4103948" y="38601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851920" y="396663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49044"/>
              </p:ext>
            </p:extLst>
          </p:nvPr>
        </p:nvGraphicFramePr>
        <p:xfrm>
          <a:off x="611560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86816"/>
              </p:ext>
            </p:extLst>
          </p:nvPr>
        </p:nvGraphicFramePr>
        <p:xfrm>
          <a:off x="1223628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28353"/>
              </p:ext>
            </p:extLst>
          </p:nvPr>
        </p:nvGraphicFramePr>
        <p:xfrm>
          <a:off x="251977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08281"/>
              </p:ext>
            </p:extLst>
          </p:nvPr>
        </p:nvGraphicFramePr>
        <p:xfrm>
          <a:off x="302385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34596"/>
              </p:ext>
            </p:extLst>
          </p:nvPr>
        </p:nvGraphicFramePr>
        <p:xfrm>
          <a:off x="388795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35111"/>
              </p:ext>
            </p:extLst>
          </p:nvPr>
        </p:nvGraphicFramePr>
        <p:xfrm>
          <a:off x="4500020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06814"/>
              </p:ext>
            </p:extLst>
          </p:nvPr>
        </p:nvGraphicFramePr>
        <p:xfrm>
          <a:off x="608529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85475"/>
              </p:ext>
            </p:extLst>
          </p:nvPr>
        </p:nvGraphicFramePr>
        <p:xfrm>
          <a:off x="1220597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36906"/>
              </p:ext>
            </p:extLst>
          </p:nvPr>
        </p:nvGraphicFramePr>
        <p:xfrm>
          <a:off x="172771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3944"/>
              </p:ext>
            </p:extLst>
          </p:nvPr>
        </p:nvGraphicFramePr>
        <p:xfrm>
          <a:off x="2195764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16733"/>
              </p:ext>
            </p:extLst>
          </p:nvPr>
        </p:nvGraphicFramePr>
        <p:xfrm>
          <a:off x="269979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48848"/>
              </p:ext>
            </p:extLst>
          </p:nvPr>
        </p:nvGraphicFramePr>
        <p:xfrm>
          <a:off x="3275856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0265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123728" y="2768187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06339"/>
              </p:ext>
            </p:extLst>
          </p:nvPr>
        </p:nvGraphicFramePr>
        <p:xfrm>
          <a:off x="2375756" y="26726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21043"/>
              </p:ext>
            </p:extLst>
          </p:nvPr>
        </p:nvGraphicFramePr>
        <p:xfrm>
          <a:off x="3104463" y="26723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146413" y="2768480"/>
            <a:ext cx="749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43492"/>
              </p:ext>
            </p:extLst>
          </p:nvPr>
        </p:nvGraphicFramePr>
        <p:xfrm>
          <a:off x="4398441" y="26729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타원 81"/>
          <p:cNvSpPr/>
          <p:nvPr/>
        </p:nvSpPr>
        <p:spPr>
          <a:xfrm>
            <a:off x="3585193" y="271328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24" y="2472414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157087" y="3920315"/>
            <a:ext cx="6309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26600"/>
              </p:ext>
            </p:extLst>
          </p:nvPr>
        </p:nvGraphicFramePr>
        <p:xfrm>
          <a:off x="4411281" y="382445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117397" y="3920608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8640"/>
              </p:ext>
            </p:extLst>
          </p:nvPr>
        </p:nvGraphicFramePr>
        <p:xfrm>
          <a:off x="2369425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49048"/>
              </p:ext>
            </p:extLst>
          </p:nvPr>
        </p:nvGraphicFramePr>
        <p:xfrm>
          <a:off x="3098132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타원 100"/>
          <p:cNvSpPr/>
          <p:nvPr/>
        </p:nvSpPr>
        <p:spPr>
          <a:xfrm>
            <a:off x="3585193" y="3865409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24" y="362454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2123728" y="2768187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91633"/>
              </p:ext>
            </p:extLst>
          </p:nvPr>
        </p:nvGraphicFramePr>
        <p:xfrm>
          <a:off x="2375756" y="26726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76043"/>
              </p:ext>
            </p:extLst>
          </p:nvPr>
        </p:nvGraphicFramePr>
        <p:xfrm>
          <a:off x="3104463" y="26723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146413" y="2768480"/>
            <a:ext cx="749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04128"/>
              </p:ext>
            </p:extLst>
          </p:nvPr>
        </p:nvGraphicFramePr>
        <p:xfrm>
          <a:off x="4398441" y="26729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2" name="타원 121"/>
          <p:cNvSpPr/>
          <p:nvPr/>
        </p:nvSpPr>
        <p:spPr>
          <a:xfrm>
            <a:off x="3585193" y="271328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24" y="2472414"/>
            <a:ext cx="360000" cy="3550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4157087" y="3920315"/>
            <a:ext cx="6309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1877"/>
              </p:ext>
            </p:extLst>
          </p:nvPr>
        </p:nvGraphicFramePr>
        <p:xfrm>
          <a:off x="4411281" y="382445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2117397" y="3920608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9860"/>
              </p:ext>
            </p:extLst>
          </p:nvPr>
        </p:nvGraphicFramePr>
        <p:xfrm>
          <a:off x="2369425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17848"/>
              </p:ext>
            </p:extLst>
          </p:nvPr>
        </p:nvGraphicFramePr>
        <p:xfrm>
          <a:off x="3098132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9" name="타원 128"/>
          <p:cNvSpPr/>
          <p:nvPr/>
        </p:nvSpPr>
        <p:spPr>
          <a:xfrm>
            <a:off x="3585193" y="3865409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24" y="3624542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2526233" y="3920315"/>
            <a:ext cx="6309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87395"/>
              </p:ext>
            </p:extLst>
          </p:nvPr>
        </p:nvGraphicFramePr>
        <p:xfrm>
          <a:off x="2780427" y="382445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3822377" y="3920608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8087"/>
              </p:ext>
            </p:extLst>
          </p:nvPr>
        </p:nvGraphicFramePr>
        <p:xfrm>
          <a:off x="4074405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31995"/>
              </p:ext>
            </p:extLst>
          </p:nvPr>
        </p:nvGraphicFramePr>
        <p:xfrm>
          <a:off x="4803112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타원 100"/>
          <p:cNvSpPr/>
          <p:nvPr/>
        </p:nvSpPr>
        <p:spPr>
          <a:xfrm>
            <a:off x="3261157" y="3865409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780928"/>
            <a:ext cx="6667165" cy="2457072"/>
            <a:chOff x="192745" y="2816218"/>
            <a:chExt cx="6667165" cy="245707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996130"/>
              <a:ext cx="6667165" cy="20890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1621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320701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61979"/>
              </p:ext>
            </p:extLst>
          </p:nvPr>
        </p:nvGraphicFramePr>
        <p:xfrm>
          <a:off x="611560" y="314405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98567" y="3198458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84136"/>
              </p:ext>
            </p:extLst>
          </p:nvPr>
        </p:nvGraphicFramePr>
        <p:xfrm>
          <a:off x="1223628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3718"/>
              </p:ext>
            </p:extLst>
          </p:nvPr>
        </p:nvGraphicFramePr>
        <p:xfrm>
          <a:off x="2519772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286130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68821"/>
              </p:ext>
            </p:extLst>
          </p:nvPr>
        </p:nvGraphicFramePr>
        <p:xfrm>
          <a:off x="3023856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38569"/>
              </p:ext>
            </p:extLst>
          </p:nvPr>
        </p:nvGraphicFramePr>
        <p:xfrm>
          <a:off x="3887952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16047"/>
              </p:ext>
            </p:extLst>
          </p:nvPr>
        </p:nvGraphicFramePr>
        <p:xfrm>
          <a:off x="4500020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93543"/>
              </p:ext>
            </p:extLst>
          </p:nvPr>
        </p:nvGraphicFramePr>
        <p:xfrm>
          <a:off x="608529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395536" y="4148128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35467"/>
              </p:ext>
            </p:extLst>
          </p:nvPr>
        </p:nvGraphicFramePr>
        <p:xfrm>
          <a:off x="1220597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11201"/>
              </p:ext>
            </p:extLst>
          </p:nvPr>
        </p:nvGraphicFramePr>
        <p:xfrm>
          <a:off x="1727712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9049"/>
              </p:ext>
            </p:extLst>
          </p:nvPr>
        </p:nvGraphicFramePr>
        <p:xfrm>
          <a:off x="2195764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41142"/>
              </p:ext>
            </p:extLst>
          </p:nvPr>
        </p:nvGraphicFramePr>
        <p:xfrm>
          <a:off x="2699792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23923"/>
              </p:ext>
            </p:extLst>
          </p:nvPr>
        </p:nvGraphicFramePr>
        <p:xfrm>
          <a:off x="3275856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395536" y="3681028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1         3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57073"/>
              </p:ext>
            </p:extLst>
          </p:nvPr>
        </p:nvGraphicFramePr>
        <p:xfrm>
          <a:off x="1295664" y="36253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10277"/>
              </p:ext>
            </p:extLst>
          </p:nvPr>
        </p:nvGraphicFramePr>
        <p:xfrm>
          <a:off x="1907732" y="36223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3" name="타원 112"/>
          <p:cNvSpPr/>
          <p:nvPr/>
        </p:nvSpPr>
        <p:spPr>
          <a:xfrm>
            <a:off x="2231740" y="3741776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29822"/>
              </p:ext>
            </p:extLst>
          </p:nvPr>
        </p:nvGraphicFramePr>
        <p:xfrm>
          <a:off x="2663788" y="362595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395536" y="4638618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61497"/>
              </p:ext>
            </p:extLst>
          </p:nvPr>
        </p:nvGraphicFramePr>
        <p:xfrm>
          <a:off x="2735824" y="456405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7" name="타원 116"/>
          <p:cNvSpPr/>
          <p:nvPr/>
        </p:nvSpPr>
        <p:spPr>
          <a:xfrm>
            <a:off x="2267744" y="4684262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82528"/>
              </p:ext>
            </p:extLst>
          </p:nvPr>
        </p:nvGraphicFramePr>
        <p:xfrm>
          <a:off x="1295636" y="45615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34162"/>
              </p:ext>
            </p:extLst>
          </p:nvPr>
        </p:nvGraphicFramePr>
        <p:xfrm>
          <a:off x="1907704" y="45615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36207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992758" y="2361254"/>
            <a:ext cx="717878" cy="612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 드래그해서 선으로 이어 정답 맞히기 할 수 있도록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014872" y="2786556"/>
            <a:ext cx="1410312" cy="6840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28109" y="2918489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10926"/>
              </p:ext>
            </p:extLst>
          </p:nvPr>
        </p:nvGraphicFramePr>
        <p:xfrm>
          <a:off x="1280137" y="282299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21534"/>
              </p:ext>
            </p:extLst>
          </p:nvPr>
        </p:nvGraphicFramePr>
        <p:xfrm>
          <a:off x="2008844" y="2822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1007604" y="4038290"/>
            <a:ext cx="1410312" cy="6840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20841" y="4170223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63805"/>
              </p:ext>
            </p:extLst>
          </p:nvPr>
        </p:nvGraphicFramePr>
        <p:xfrm>
          <a:off x="1272869" y="40747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09294"/>
              </p:ext>
            </p:extLst>
          </p:nvPr>
        </p:nvGraphicFramePr>
        <p:xfrm>
          <a:off x="2001576" y="407436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047440" y="2475622"/>
            <a:ext cx="698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36723"/>
              </p:ext>
            </p:extLst>
          </p:nvPr>
        </p:nvGraphicFramePr>
        <p:xfrm>
          <a:off x="5299468" y="23801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모서리가 둥근 직사각형 97"/>
          <p:cNvSpPr/>
          <p:nvPr/>
        </p:nvSpPr>
        <p:spPr>
          <a:xfrm>
            <a:off x="5004048" y="3371779"/>
            <a:ext cx="717878" cy="612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058730" y="3486147"/>
            <a:ext cx="698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1377"/>
              </p:ext>
            </p:extLst>
          </p:nvPr>
        </p:nvGraphicFramePr>
        <p:xfrm>
          <a:off x="5310758" y="33906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모서리가 둥근 직사각형 100"/>
          <p:cNvSpPr/>
          <p:nvPr/>
        </p:nvSpPr>
        <p:spPr>
          <a:xfrm>
            <a:off x="5015338" y="4382304"/>
            <a:ext cx="717878" cy="612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070020" y="4496672"/>
            <a:ext cx="698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33809"/>
              </p:ext>
            </p:extLst>
          </p:nvPr>
        </p:nvGraphicFramePr>
        <p:xfrm>
          <a:off x="5322048" y="44011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819034" y="3644183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47772" y="4688259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532035" y="3076857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2532034" y="4346336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779789" y="2633658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731571" y="2964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279370" y="4978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2578289" y="2937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142319" y="1989281"/>
            <a:ext cx="2509087" cy="244716"/>
            <a:chOff x="5769785" y="1902948"/>
            <a:chExt cx="2509087" cy="244716"/>
          </a:xfrm>
        </p:grpSpPr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cxnSp>
        <p:nvCxnSpPr>
          <p:cNvPr id="10" name="직선 연결선 9"/>
          <p:cNvCxnSpPr>
            <a:stCxn id="106" idx="4"/>
            <a:endCxn id="104" idx="5"/>
          </p:cNvCxnSpPr>
          <p:nvPr/>
        </p:nvCxnSpPr>
        <p:spPr bwMode="auto">
          <a:xfrm>
            <a:off x="2566027" y="3144840"/>
            <a:ext cx="2339772" cy="1601446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107" idx="1"/>
            <a:endCxn id="13" idx="7"/>
          </p:cNvCxnSpPr>
          <p:nvPr/>
        </p:nvCxnSpPr>
        <p:spPr bwMode="auto">
          <a:xfrm flipV="1">
            <a:off x="2541990" y="3654139"/>
            <a:ext cx="2335071" cy="702153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992758" y="2361254"/>
            <a:ext cx="717878" cy="612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014872" y="2786556"/>
            <a:ext cx="1410312" cy="6840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28109" y="2918489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80202"/>
              </p:ext>
            </p:extLst>
          </p:nvPr>
        </p:nvGraphicFramePr>
        <p:xfrm>
          <a:off x="1280137" y="282299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46332"/>
              </p:ext>
            </p:extLst>
          </p:nvPr>
        </p:nvGraphicFramePr>
        <p:xfrm>
          <a:off x="2008844" y="28226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1007604" y="4038290"/>
            <a:ext cx="1410312" cy="6840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20841" y="4170223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70972"/>
              </p:ext>
            </p:extLst>
          </p:nvPr>
        </p:nvGraphicFramePr>
        <p:xfrm>
          <a:off x="1272869" y="40747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19954"/>
              </p:ext>
            </p:extLst>
          </p:nvPr>
        </p:nvGraphicFramePr>
        <p:xfrm>
          <a:off x="2001576" y="407436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047440" y="2475622"/>
            <a:ext cx="698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08223"/>
              </p:ext>
            </p:extLst>
          </p:nvPr>
        </p:nvGraphicFramePr>
        <p:xfrm>
          <a:off x="5299468" y="23801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모서리가 둥근 직사각형 97"/>
          <p:cNvSpPr/>
          <p:nvPr/>
        </p:nvSpPr>
        <p:spPr>
          <a:xfrm>
            <a:off x="5004048" y="3371779"/>
            <a:ext cx="717878" cy="612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058730" y="3486147"/>
            <a:ext cx="698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68907"/>
              </p:ext>
            </p:extLst>
          </p:nvPr>
        </p:nvGraphicFramePr>
        <p:xfrm>
          <a:off x="5310758" y="33906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모서리가 둥근 직사각형 100"/>
          <p:cNvSpPr/>
          <p:nvPr/>
        </p:nvSpPr>
        <p:spPr>
          <a:xfrm>
            <a:off x="5015338" y="4382304"/>
            <a:ext cx="717878" cy="6127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070020" y="4496672"/>
            <a:ext cx="698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22241"/>
              </p:ext>
            </p:extLst>
          </p:nvPr>
        </p:nvGraphicFramePr>
        <p:xfrm>
          <a:off x="5322048" y="44011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819034" y="3644183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47772" y="4688259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532035" y="3076857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2532034" y="4346336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779789" y="2633658"/>
            <a:ext cx="67983" cy="679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4142319" y="1989281"/>
            <a:ext cx="2509087" cy="244716"/>
            <a:chOff x="5769785" y="1902948"/>
            <a:chExt cx="2509087" cy="244716"/>
          </a:xfrm>
        </p:grpSpPr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cxnSp>
        <p:nvCxnSpPr>
          <p:cNvPr id="10" name="직선 연결선 9"/>
          <p:cNvCxnSpPr>
            <a:stCxn id="106" idx="4"/>
            <a:endCxn id="104" idx="5"/>
          </p:cNvCxnSpPr>
          <p:nvPr/>
        </p:nvCxnSpPr>
        <p:spPr bwMode="auto">
          <a:xfrm>
            <a:off x="2566027" y="3144840"/>
            <a:ext cx="2339772" cy="1601446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107" idx="1"/>
            <a:endCxn id="13" idx="7"/>
          </p:cNvCxnSpPr>
          <p:nvPr/>
        </p:nvCxnSpPr>
        <p:spPr bwMode="auto">
          <a:xfrm flipV="1">
            <a:off x="2541990" y="3654139"/>
            <a:ext cx="2335071" cy="702153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18100"/>
              </p:ext>
            </p:extLst>
          </p:nvPr>
        </p:nvGraphicFramePr>
        <p:xfrm>
          <a:off x="611560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30203"/>
              </p:ext>
            </p:extLst>
          </p:nvPr>
        </p:nvGraphicFramePr>
        <p:xfrm>
          <a:off x="1223628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12571"/>
              </p:ext>
            </p:extLst>
          </p:nvPr>
        </p:nvGraphicFramePr>
        <p:xfrm>
          <a:off x="251977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06318"/>
              </p:ext>
            </p:extLst>
          </p:nvPr>
        </p:nvGraphicFramePr>
        <p:xfrm>
          <a:off x="302385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13149"/>
              </p:ext>
            </p:extLst>
          </p:nvPr>
        </p:nvGraphicFramePr>
        <p:xfrm>
          <a:off x="388795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61900"/>
              </p:ext>
            </p:extLst>
          </p:nvPr>
        </p:nvGraphicFramePr>
        <p:xfrm>
          <a:off x="4500020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11317"/>
              </p:ext>
            </p:extLst>
          </p:nvPr>
        </p:nvGraphicFramePr>
        <p:xfrm>
          <a:off x="608529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2882"/>
              </p:ext>
            </p:extLst>
          </p:nvPr>
        </p:nvGraphicFramePr>
        <p:xfrm>
          <a:off x="1220597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59185"/>
              </p:ext>
            </p:extLst>
          </p:nvPr>
        </p:nvGraphicFramePr>
        <p:xfrm>
          <a:off x="172771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33875"/>
              </p:ext>
            </p:extLst>
          </p:nvPr>
        </p:nvGraphicFramePr>
        <p:xfrm>
          <a:off x="2195764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59505"/>
              </p:ext>
            </p:extLst>
          </p:nvPr>
        </p:nvGraphicFramePr>
        <p:xfrm>
          <a:off x="269979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13560"/>
              </p:ext>
            </p:extLst>
          </p:nvPr>
        </p:nvGraphicFramePr>
        <p:xfrm>
          <a:off x="3275856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254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차를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93001" y="27202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1482"/>
              </p:ext>
            </p:extLst>
          </p:nvPr>
        </p:nvGraphicFramePr>
        <p:xfrm>
          <a:off x="2333185" y="26230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934620" y="2455394"/>
            <a:ext cx="3058138" cy="914400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07680" y="272261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35524"/>
              </p:ext>
            </p:extLst>
          </p:nvPr>
        </p:nvGraphicFramePr>
        <p:xfrm>
          <a:off x="3347864" y="26253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122359" y="272497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85400"/>
              </p:ext>
            </p:extLst>
          </p:nvPr>
        </p:nvGraphicFramePr>
        <p:xfrm>
          <a:off x="4362543" y="26277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3154598" y="413986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41934"/>
              </p:ext>
            </p:extLst>
          </p:nvPr>
        </p:nvGraphicFramePr>
        <p:xfrm>
          <a:off x="3406626" y="41490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3154598" y="425555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906" y="394543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차를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93001" y="27202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99872"/>
              </p:ext>
            </p:extLst>
          </p:nvPr>
        </p:nvGraphicFramePr>
        <p:xfrm>
          <a:off x="2333185" y="26230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934620" y="2455394"/>
            <a:ext cx="3058138" cy="914400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07680" y="272261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92498"/>
              </p:ext>
            </p:extLst>
          </p:nvPr>
        </p:nvGraphicFramePr>
        <p:xfrm>
          <a:off x="3347864" y="26253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122359" y="272497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91559"/>
              </p:ext>
            </p:extLst>
          </p:nvPr>
        </p:nvGraphicFramePr>
        <p:xfrm>
          <a:off x="4362543" y="26277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3154598" y="413986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56127"/>
              </p:ext>
            </p:extLst>
          </p:nvPr>
        </p:nvGraphicFramePr>
        <p:xfrm>
          <a:off x="3406626" y="41490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3154598" y="425555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717032"/>
            <a:ext cx="6667165" cy="1520968"/>
            <a:chOff x="192745" y="3752322"/>
            <a:chExt cx="6667165" cy="152096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914340"/>
              <a:ext cx="6667165" cy="1170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7523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8567" y="4077072"/>
            <a:ext cx="635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분수는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분수는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34743"/>
              </p:ext>
            </p:extLst>
          </p:nvPr>
        </p:nvGraphicFramePr>
        <p:xfrm>
          <a:off x="2051748" y="40117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00061"/>
              </p:ext>
            </p:extLst>
          </p:nvPr>
        </p:nvGraphicFramePr>
        <p:xfrm>
          <a:off x="4211988" y="401353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863819"/>
              </p:ext>
            </p:extLst>
          </p:nvPr>
        </p:nvGraphicFramePr>
        <p:xfrm>
          <a:off x="1295636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67891"/>
              </p:ext>
            </p:extLst>
          </p:nvPr>
        </p:nvGraphicFramePr>
        <p:xfrm>
          <a:off x="1925599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5015"/>
              </p:ext>
            </p:extLst>
          </p:nvPr>
        </p:nvGraphicFramePr>
        <p:xfrm>
          <a:off x="3215247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5726"/>
              </p:ext>
            </p:extLst>
          </p:nvPr>
        </p:nvGraphicFramePr>
        <p:xfrm>
          <a:off x="3693146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79152"/>
              </p:ext>
            </p:extLst>
          </p:nvPr>
        </p:nvGraphicFramePr>
        <p:xfrm>
          <a:off x="4556904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24431"/>
              </p:ext>
            </p:extLst>
          </p:nvPr>
        </p:nvGraphicFramePr>
        <p:xfrm>
          <a:off x="5184068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7977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525337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26941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542470"/>
            <a:ext cx="6110881" cy="1700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강아지를 안고 저울에 올라갔더니 몸무게가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       kg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이었습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나의 몸무게가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강아지의 몸무게는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28932"/>
              </p:ext>
            </p:extLst>
          </p:nvPr>
        </p:nvGraphicFramePr>
        <p:xfrm>
          <a:off x="2987824" y="209685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3154598" y="3455856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47683"/>
              </p:ext>
            </p:extLst>
          </p:nvPr>
        </p:nvGraphicFramePr>
        <p:xfrm>
          <a:off x="3406626" y="3465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54598" y="3571546"/>
            <a:ext cx="16543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906" y="3261430"/>
            <a:ext cx="360000" cy="355000"/>
          </a:xfrm>
          <a:prstGeom prst="rect">
            <a:avLst/>
          </a:prstGeom>
        </p:spPr>
      </p:pic>
      <p:pic>
        <p:nvPicPr>
          <p:cNvPr id="64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82107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815165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연결선 66"/>
          <p:cNvCxnSpPr/>
          <p:nvPr/>
        </p:nvCxnSpPr>
        <p:spPr bwMode="auto">
          <a:xfrm>
            <a:off x="755694" y="2096852"/>
            <a:ext cx="589884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50517" y="2743765"/>
            <a:ext cx="47311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1287604" y="2743765"/>
            <a:ext cx="536693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3218101"/>
            <a:ext cx="1443642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73498"/>
              </p:ext>
            </p:extLst>
          </p:nvPr>
        </p:nvGraphicFramePr>
        <p:xfrm>
          <a:off x="5328084" y="150936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59420"/>
              </p:ext>
            </p:extLst>
          </p:nvPr>
        </p:nvGraphicFramePr>
        <p:xfrm>
          <a:off x="719572" y="444019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98567" y="4494602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37737"/>
              </p:ext>
            </p:extLst>
          </p:nvPr>
        </p:nvGraphicFramePr>
        <p:xfrm>
          <a:off x="1439680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23602"/>
              </p:ext>
            </p:extLst>
          </p:nvPr>
        </p:nvGraphicFramePr>
        <p:xfrm>
          <a:off x="3455904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22204"/>
              </p:ext>
            </p:extLst>
          </p:nvPr>
        </p:nvGraphicFramePr>
        <p:xfrm>
          <a:off x="2987824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74122"/>
              </p:ext>
            </p:extLst>
          </p:nvPr>
        </p:nvGraphicFramePr>
        <p:xfrm>
          <a:off x="4932040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00788"/>
              </p:ext>
            </p:extLst>
          </p:nvPr>
        </p:nvGraphicFramePr>
        <p:xfrm>
          <a:off x="4319972" y="443711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TextBox 43"/>
          <p:cNvSpPr txBox="1"/>
          <p:nvPr/>
        </p:nvSpPr>
        <p:spPr>
          <a:xfrm>
            <a:off x="644499" y="1542470"/>
            <a:ext cx="6110881" cy="1700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강아지를 안고 저울에 올라갔더니 몸무게가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       kg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이었습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나의 몸무게가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강아지의 몸무게는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5974"/>
              </p:ext>
            </p:extLst>
          </p:nvPr>
        </p:nvGraphicFramePr>
        <p:xfrm>
          <a:off x="2987824" y="209685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 bwMode="auto">
          <a:xfrm>
            <a:off x="3154598" y="3455856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47683"/>
              </p:ext>
            </p:extLst>
          </p:nvPr>
        </p:nvGraphicFramePr>
        <p:xfrm>
          <a:off x="3406626" y="3465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154598" y="3571546"/>
            <a:ext cx="16543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906" y="3261430"/>
            <a:ext cx="360000" cy="355000"/>
          </a:xfrm>
          <a:prstGeom prst="rect">
            <a:avLst/>
          </a:prstGeom>
        </p:spPr>
      </p:pic>
      <p:pic>
        <p:nvPicPr>
          <p:cNvPr id="85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82107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815165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직선 연결선 86"/>
          <p:cNvCxnSpPr/>
          <p:nvPr/>
        </p:nvCxnSpPr>
        <p:spPr bwMode="auto">
          <a:xfrm>
            <a:off x="755694" y="2096852"/>
            <a:ext cx="589884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0517" y="2743765"/>
            <a:ext cx="47311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1287604" y="2743765"/>
            <a:ext cx="5366934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55694" y="3218101"/>
            <a:ext cx="1443642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27290"/>
              </p:ext>
            </p:extLst>
          </p:nvPr>
        </p:nvGraphicFramePr>
        <p:xfrm>
          <a:off x="5328084" y="150936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596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08128"/>
              </p:ext>
            </p:extLst>
          </p:nvPr>
        </p:nvGraphicFramePr>
        <p:xfrm>
          <a:off x="1666644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45432"/>
              </p:ext>
            </p:extLst>
          </p:nvPr>
        </p:nvGraphicFramePr>
        <p:xfrm>
          <a:off x="192373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53166"/>
              </p:ext>
            </p:extLst>
          </p:nvPr>
        </p:nvGraphicFramePr>
        <p:xfrm>
          <a:off x="265607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79152"/>
              </p:ext>
            </p:extLst>
          </p:nvPr>
        </p:nvGraphicFramePr>
        <p:xfrm>
          <a:off x="19164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07443"/>
              </p:ext>
            </p:extLst>
          </p:nvPr>
        </p:nvGraphicFramePr>
        <p:xfrm>
          <a:off x="26487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48049"/>
              </p:ext>
            </p:extLst>
          </p:nvPr>
        </p:nvGraphicFramePr>
        <p:xfrm>
          <a:off x="38140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50350"/>
              </p:ext>
            </p:extLst>
          </p:nvPr>
        </p:nvGraphicFramePr>
        <p:xfrm>
          <a:off x="45463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1115616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 bwMode="auto">
          <a:xfrm>
            <a:off x="3991967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4" name="타원 63"/>
          <p:cNvSpPr/>
          <p:nvPr/>
        </p:nvSpPr>
        <p:spPr bwMode="auto">
          <a:xfrm>
            <a:off x="2098961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2123728" y="2751274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타원 71"/>
          <p:cNvSpPr/>
          <p:nvPr/>
        </p:nvSpPr>
        <p:spPr>
          <a:xfrm>
            <a:off x="1744616" y="24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66608"/>
              </p:ext>
            </p:extLst>
          </p:nvPr>
        </p:nvGraphicFramePr>
        <p:xfrm>
          <a:off x="3805313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39214"/>
              </p:ext>
            </p:extLst>
          </p:nvPr>
        </p:nvGraphicFramePr>
        <p:xfrm>
          <a:off x="451543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561752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059851" y="3642939"/>
            <a:ext cx="422014" cy="422016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215914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끈이나 리본으로 물건을 묶거나 포장해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3887924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502925"/>
            <a:ext cx="2974460" cy="8380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분리배출을 할 때 끈으로 묶어 보았습니다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268" y="3163502"/>
            <a:ext cx="360000" cy="3550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19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4144813" y="1291137"/>
            <a:ext cx="2828127" cy="313547"/>
            <a:chOff x="2983052" y="4581128"/>
            <a:chExt cx="2828127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14491"/>
            <a:ext cx="3685754" cy="39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80677" y="1748369"/>
            <a:ext cx="2432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전 리본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52228"/>
              </p:ext>
            </p:extLst>
          </p:nvPr>
        </p:nvGraphicFramePr>
        <p:xfrm>
          <a:off x="1892673" y="16763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80677" y="2285373"/>
            <a:ext cx="24320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리본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00301"/>
              </p:ext>
            </p:extLst>
          </p:nvPr>
        </p:nvGraphicFramePr>
        <p:xfrm>
          <a:off x="1892673" y="22133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3387373" y="5422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73" y="505125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98073"/>
              </p:ext>
            </p:extLst>
          </p:nvPr>
        </p:nvGraphicFramePr>
        <p:xfrm>
          <a:off x="1666644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27782"/>
              </p:ext>
            </p:extLst>
          </p:nvPr>
        </p:nvGraphicFramePr>
        <p:xfrm>
          <a:off x="192373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10881"/>
              </p:ext>
            </p:extLst>
          </p:nvPr>
        </p:nvGraphicFramePr>
        <p:xfrm>
          <a:off x="265607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35536"/>
              </p:ext>
            </p:extLst>
          </p:nvPr>
        </p:nvGraphicFramePr>
        <p:xfrm>
          <a:off x="19164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9051"/>
              </p:ext>
            </p:extLst>
          </p:nvPr>
        </p:nvGraphicFramePr>
        <p:xfrm>
          <a:off x="26487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86139"/>
              </p:ext>
            </p:extLst>
          </p:nvPr>
        </p:nvGraphicFramePr>
        <p:xfrm>
          <a:off x="38140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94922"/>
              </p:ext>
            </p:extLst>
          </p:nvPr>
        </p:nvGraphicFramePr>
        <p:xfrm>
          <a:off x="45463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1115616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 bwMode="auto">
          <a:xfrm>
            <a:off x="3991967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4" name="타원 63"/>
          <p:cNvSpPr/>
          <p:nvPr/>
        </p:nvSpPr>
        <p:spPr bwMode="auto">
          <a:xfrm>
            <a:off x="2098961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2123728" y="2751274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42193"/>
              </p:ext>
            </p:extLst>
          </p:nvPr>
        </p:nvGraphicFramePr>
        <p:xfrm>
          <a:off x="3805313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04908"/>
              </p:ext>
            </p:extLst>
          </p:nvPr>
        </p:nvGraphicFramePr>
        <p:xfrm>
          <a:off x="451543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561752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059851" y="3642939"/>
            <a:ext cx="422014" cy="422016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384884"/>
            <a:ext cx="6667165" cy="2853116"/>
            <a:chOff x="192745" y="2420174"/>
            <a:chExt cx="6667165" cy="285311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582192"/>
              <a:ext cx="6667165" cy="25029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4201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288865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96769"/>
              </p:ext>
            </p:extLst>
          </p:nvPr>
        </p:nvGraphicFramePr>
        <p:xfrm>
          <a:off x="611560" y="27120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98567" y="276641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3736"/>
              </p:ext>
            </p:extLst>
          </p:nvPr>
        </p:nvGraphicFramePr>
        <p:xfrm>
          <a:off x="1223628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84022"/>
              </p:ext>
            </p:extLst>
          </p:nvPr>
        </p:nvGraphicFramePr>
        <p:xfrm>
          <a:off x="251977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345776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3400"/>
              </p:ext>
            </p:extLst>
          </p:nvPr>
        </p:nvGraphicFramePr>
        <p:xfrm>
          <a:off x="302385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93111"/>
              </p:ext>
            </p:extLst>
          </p:nvPr>
        </p:nvGraphicFramePr>
        <p:xfrm>
          <a:off x="388795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21225"/>
              </p:ext>
            </p:extLst>
          </p:nvPr>
        </p:nvGraphicFramePr>
        <p:xfrm>
          <a:off x="4500020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8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6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99793"/>
              </p:ext>
            </p:extLst>
          </p:nvPr>
        </p:nvGraphicFramePr>
        <p:xfrm>
          <a:off x="610790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97797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96586"/>
              </p:ext>
            </p:extLst>
          </p:nvPr>
        </p:nvGraphicFramePr>
        <p:xfrm>
          <a:off x="1222858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2263"/>
              </p:ext>
            </p:extLst>
          </p:nvPr>
        </p:nvGraphicFramePr>
        <p:xfrm>
          <a:off x="1729973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51117"/>
              </p:ext>
            </p:extLst>
          </p:nvPr>
        </p:nvGraphicFramePr>
        <p:xfrm>
          <a:off x="2198025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3892"/>
              </p:ext>
            </p:extLst>
          </p:nvPr>
        </p:nvGraphicFramePr>
        <p:xfrm>
          <a:off x="2702053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42223"/>
              </p:ext>
            </p:extLst>
          </p:nvPr>
        </p:nvGraphicFramePr>
        <p:xfrm>
          <a:off x="3278117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45268"/>
              </p:ext>
            </p:extLst>
          </p:nvPr>
        </p:nvGraphicFramePr>
        <p:xfrm>
          <a:off x="608529" y="32796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95536" y="3334007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51520"/>
              </p:ext>
            </p:extLst>
          </p:nvPr>
        </p:nvGraphicFramePr>
        <p:xfrm>
          <a:off x="1220597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7672"/>
              </p:ext>
            </p:extLst>
          </p:nvPr>
        </p:nvGraphicFramePr>
        <p:xfrm>
          <a:off x="2516741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29632"/>
              </p:ext>
            </p:extLst>
          </p:nvPr>
        </p:nvGraphicFramePr>
        <p:xfrm>
          <a:off x="3020825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83592"/>
              </p:ext>
            </p:extLst>
          </p:nvPr>
        </p:nvGraphicFramePr>
        <p:xfrm>
          <a:off x="3884921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81455"/>
              </p:ext>
            </p:extLst>
          </p:nvPr>
        </p:nvGraphicFramePr>
        <p:xfrm>
          <a:off x="4496989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75592"/>
              </p:ext>
            </p:extLst>
          </p:nvPr>
        </p:nvGraphicFramePr>
        <p:xfrm>
          <a:off x="608529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395536" y="386279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78061"/>
              </p:ext>
            </p:extLst>
          </p:nvPr>
        </p:nvGraphicFramePr>
        <p:xfrm>
          <a:off x="1220597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24395"/>
              </p:ext>
            </p:extLst>
          </p:nvPr>
        </p:nvGraphicFramePr>
        <p:xfrm>
          <a:off x="1727712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4177"/>
              </p:ext>
            </p:extLst>
          </p:nvPr>
        </p:nvGraphicFramePr>
        <p:xfrm>
          <a:off x="2195764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36565"/>
              </p:ext>
            </p:extLst>
          </p:nvPr>
        </p:nvGraphicFramePr>
        <p:xfrm>
          <a:off x="2699792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42973"/>
              </p:ext>
            </p:extLst>
          </p:nvPr>
        </p:nvGraphicFramePr>
        <p:xfrm>
          <a:off x="327585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9501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4540"/>
              </p:ext>
            </p:extLst>
          </p:nvPr>
        </p:nvGraphicFramePr>
        <p:xfrm>
          <a:off x="1666644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95214"/>
              </p:ext>
            </p:extLst>
          </p:nvPr>
        </p:nvGraphicFramePr>
        <p:xfrm>
          <a:off x="192373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22594"/>
              </p:ext>
            </p:extLst>
          </p:nvPr>
        </p:nvGraphicFramePr>
        <p:xfrm>
          <a:off x="265607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43693"/>
              </p:ext>
            </p:extLst>
          </p:nvPr>
        </p:nvGraphicFramePr>
        <p:xfrm>
          <a:off x="19164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00846"/>
              </p:ext>
            </p:extLst>
          </p:nvPr>
        </p:nvGraphicFramePr>
        <p:xfrm>
          <a:off x="26487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10745"/>
              </p:ext>
            </p:extLst>
          </p:nvPr>
        </p:nvGraphicFramePr>
        <p:xfrm>
          <a:off x="38140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60219"/>
              </p:ext>
            </p:extLst>
          </p:nvPr>
        </p:nvGraphicFramePr>
        <p:xfrm>
          <a:off x="45463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1115616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 bwMode="auto">
          <a:xfrm>
            <a:off x="3991967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4" name="타원 63"/>
          <p:cNvSpPr/>
          <p:nvPr/>
        </p:nvSpPr>
        <p:spPr bwMode="auto">
          <a:xfrm>
            <a:off x="2098961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2123728" y="2751274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9332"/>
              </p:ext>
            </p:extLst>
          </p:nvPr>
        </p:nvGraphicFramePr>
        <p:xfrm>
          <a:off x="3805313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60841"/>
              </p:ext>
            </p:extLst>
          </p:nvPr>
        </p:nvGraphicFramePr>
        <p:xfrm>
          <a:off x="451543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561752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059851" y="3642939"/>
            <a:ext cx="422014" cy="422016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384884"/>
            <a:ext cx="6667165" cy="2853116"/>
            <a:chOff x="192745" y="2420174"/>
            <a:chExt cx="6667165" cy="285311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582192"/>
              <a:ext cx="6667165" cy="25029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4201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288865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31368"/>
              </p:ext>
            </p:extLst>
          </p:nvPr>
        </p:nvGraphicFramePr>
        <p:xfrm>
          <a:off x="611560" y="27120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98567" y="276641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58651"/>
              </p:ext>
            </p:extLst>
          </p:nvPr>
        </p:nvGraphicFramePr>
        <p:xfrm>
          <a:off x="1223628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92329"/>
              </p:ext>
            </p:extLst>
          </p:nvPr>
        </p:nvGraphicFramePr>
        <p:xfrm>
          <a:off x="251977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345776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7207"/>
              </p:ext>
            </p:extLst>
          </p:nvPr>
        </p:nvGraphicFramePr>
        <p:xfrm>
          <a:off x="302385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14181"/>
              </p:ext>
            </p:extLst>
          </p:nvPr>
        </p:nvGraphicFramePr>
        <p:xfrm>
          <a:off x="388795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57065"/>
              </p:ext>
            </p:extLst>
          </p:nvPr>
        </p:nvGraphicFramePr>
        <p:xfrm>
          <a:off x="4500020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8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6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45637"/>
              </p:ext>
            </p:extLst>
          </p:nvPr>
        </p:nvGraphicFramePr>
        <p:xfrm>
          <a:off x="610790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97797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57151"/>
              </p:ext>
            </p:extLst>
          </p:nvPr>
        </p:nvGraphicFramePr>
        <p:xfrm>
          <a:off x="1222858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36253"/>
              </p:ext>
            </p:extLst>
          </p:nvPr>
        </p:nvGraphicFramePr>
        <p:xfrm>
          <a:off x="1729973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28741"/>
              </p:ext>
            </p:extLst>
          </p:nvPr>
        </p:nvGraphicFramePr>
        <p:xfrm>
          <a:off x="2198025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86093"/>
              </p:ext>
            </p:extLst>
          </p:nvPr>
        </p:nvGraphicFramePr>
        <p:xfrm>
          <a:off x="2702053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50019"/>
              </p:ext>
            </p:extLst>
          </p:nvPr>
        </p:nvGraphicFramePr>
        <p:xfrm>
          <a:off x="3278117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55145"/>
              </p:ext>
            </p:extLst>
          </p:nvPr>
        </p:nvGraphicFramePr>
        <p:xfrm>
          <a:off x="608529" y="32796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95536" y="3334007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69042"/>
              </p:ext>
            </p:extLst>
          </p:nvPr>
        </p:nvGraphicFramePr>
        <p:xfrm>
          <a:off x="1220597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4296"/>
              </p:ext>
            </p:extLst>
          </p:nvPr>
        </p:nvGraphicFramePr>
        <p:xfrm>
          <a:off x="2516741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30153"/>
              </p:ext>
            </p:extLst>
          </p:nvPr>
        </p:nvGraphicFramePr>
        <p:xfrm>
          <a:off x="3020825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39008"/>
              </p:ext>
            </p:extLst>
          </p:nvPr>
        </p:nvGraphicFramePr>
        <p:xfrm>
          <a:off x="3884921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92470"/>
              </p:ext>
            </p:extLst>
          </p:nvPr>
        </p:nvGraphicFramePr>
        <p:xfrm>
          <a:off x="4496989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59260"/>
              </p:ext>
            </p:extLst>
          </p:nvPr>
        </p:nvGraphicFramePr>
        <p:xfrm>
          <a:off x="608529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395536" y="386279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41788"/>
              </p:ext>
            </p:extLst>
          </p:nvPr>
        </p:nvGraphicFramePr>
        <p:xfrm>
          <a:off x="1220597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42075"/>
              </p:ext>
            </p:extLst>
          </p:nvPr>
        </p:nvGraphicFramePr>
        <p:xfrm>
          <a:off x="1727712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38850"/>
              </p:ext>
            </p:extLst>
          </p:nvPr>
        </p:nvGraphicFramePr>
        <p:xfrm>
          <a:off x="2195764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23610"/>
              </p:ext>
            </p:extLst>
          </p:nvPr>
        </p:nvGraphicFramePr>
        <p:xfrm>
          <a:off x="2699792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24573"/>
              </p:ext>
            </p:extLst>
          </p:nvPr>
        </p:nvGraphicFramePr>
        <p:xfrm>
          <a:off x="327585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118" name="직사각형 117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1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0" y="692696"/>
            <a:ext cx="690989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43508" y="1488559"/>
            <a:ext cx="3420380" cy="2632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쌀케이크를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예쁘게 포장해야지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갖고 있던 리본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왕리본을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다니까 더 근사해 보여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m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남았네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사용한 거지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94510"/>
              </p:ext>
            </p:extLst>
          </p:nvPr>
        </p:nvGraphicFramePr>
        <p:xfrm>
          <a:off x="2591780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31894"/>
              </p:ext>
            </p:extLst>
          </p:nvPr>
        </p:nvGraphicFramePr>
        <p:xfrm>
          <a:off x="2015716" y="29938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5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165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끈의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정도였나요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211960" y="2528900"/>
            <a:ext cx="2506192" cy="5724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       m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정도였습니다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409" y="2923817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144813" y="1291137"/>
            <a:ext cx="2828127" cy="313547"/>
            <a:chOff x="2983052" y="4581128"/>
            <a:chExt cx="2828127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54214"/>
              </p:ext>
            </p:extLst>
          </p:nvPr>
        </p:nvGraphicFramePr>
        <p:xfrm>
          <a:off x="4473760" y="253318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14491"/>
            <a:ext cx="3685754" cy="39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80677" y="1748369"/>
            <a:ext cx="2432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전 리본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46830"/>
              </p:ext>
            </p:extLst>
          </p:nvPr>
        </p:nvGraphicFramePr>
        <p:xfrm>
          <a:off x="1892673" y="16763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80677" y="2285373"/>
            <a:ext cx="24320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리본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95724"/>
              </p:ext>
            </p:extLst>
          </p:nvPr>
        </p:nvGraphicFramePr>
        <p:xfrm>
          <a:off x="1892673" y="22133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73" y="505125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무엇을 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44813" y="1291137"/>
            <a:ext cx="2828127" cy="313547"/>
            <a:chOff x="2983052" y="4581128"/>
            <a:chExt cx="2828127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 bwMode="auto">
          <a:xfrm>
            <a:off x="3916115" y="2168860"/>
            <a:ext cx="2974460" cy="8380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리본으로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쌀케이크를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포장했습니다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579" y="2836945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14491"/>
            <a:ext cx="3685754" cy="39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80677" y="1748369"/>
            <a:ext cx="2432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전 리본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46830"/>
              </p:ext>
            </p:extLst>
          </p:nvPr>
        </p:nvGraphicFramePr>
        <p:xfrm>
          <a:off x="1892673" y="16763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80677" y="2285373"/>
            <a:ext cx="24320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리본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95724"/>
              </p:ext>
            </p:extLst>
          </p:nvPr>
        </p:nvGraphicFramePr>
        <p:xfrm>
          <a:off x="1892673" y="22133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73" y="505125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포장하기 전 리본의 길이와 포장하고 남은 리본의 길이는 각각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44813" y="1291137"/>
            <a:ext cx="2828127" cy="313547"/>
            <a:chOff x="2983052" y="4581128"/>
            <a:chExt cx="2828127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 bwMode="auto">
          <a:xfrm>
            <a:off x="3916115" y="2669474"/>
            <a:ext cx="2974460" cy="1014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33336"/>
              </p:ext>
            </p:extLst>
          </p:nvPr>
        </p:nvGraphicFramePr>
        <p:xfrm>
          <a:off x="6575967" y="265924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87924" y="2672916"/>
            <a:ext cx="319831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포장하기 전에는 리본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916115" y="3861048"/>
            <a:ext cx="2974460" cy="1014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포장하고 남은 리본의 길이는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  m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45596"/>
              </p:ext>
            </p:extLst>
          </p:nvPr>
        </p:nvGraphicFramePr>
        <p:xfrm>
          <a:off x="4422400" y="430438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3506048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617" y="4697622"/>
            <a:ext cx="360000" cy="355000"/>
          </a:xfrm>
          <a:prstGeom prst="rect">
            <a:avLst/>
          </a:prstGeom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14491"/>
            <a:ext cx="3685754" cy="39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0677" y="1748369"/>
            <a:ext cx="2432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전 리본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46830"/>
              </p:ext>
            </p:extLst>
          </p:nvPr>
        </p:nvGraphicFramePr>
        <p:xfrm>
          <a:off x="1892673" y="16763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80677" y="2285373"/>
            <a:ext cx="24320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리본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95724"/>
              </p:ext>
            </p:extLst>
          </p:nvPr>
        </p:nvGraphicFramePr>
        <p:xfrm>
          <a:off x="1892673" y="22133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73" y="505125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리본의 길이는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44813" y="1291137"/>
            <a:ext cx="2828127" cy="313547"/>
            <a:chOff x="2983052" y="4581128"/>
            <a:chExt cx="2828127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2" name="직사각형 51"/>
          <p:cNvSpPr/>
          <p:nvPr/>
        </p:nvSpPr>
        <p:spPr bwMode="auto">
          <a:xfrm>
            <a:off x="3916115" y="2418981"/>
            <a:ext cx="2974460" cy="12270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포장하기 전 리본의 길이에서 포장하고 남은 리본의 길이를 빼면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617" y="3362032"/>
            <a:ext cx="360000" cy="355000"/>
          </a:xfrm>
          <a:prstGeom prst="rect">
            <a:avLst/>
          </a:prstGeom>
        </p:spPr>
      </p:pic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14491"/>
            <a:ext cx="3685754" cy="39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80677" y="1748369"/>
            <a:ext cx="2432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전 리본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46830"/>
              </p:ext>
            </p:extLst>
          </p:nvPr>
        </p:nvGraphicFramePr>
        <p:xfrm>
          <a:off x="1892673" y="16763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80677" y="2285373"/>
            <a:ext cx="24320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리본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95724"/>
              </p:ext>
            </p:extLst>
          </p:nvPr>
        </p:nvGraphicFramePr>
        <p:xfrm>
          <a:off x="1892673" y="22133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73" y="505125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43446</TotalTime>
  <Words>3939</Words>
  <Application>Microsoft Office PowerPoint</Application>
  <PresentationFormat>화면 슬라이드 쇼(4:3)</PresentationFormat>
  <Paragraphs>1664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7488</cp:revision>
  <cp:lastPrinted>2021-12-20T01:30:02Z</cp:lastPrinted>
  <dcterms:created xsi:type="dcterms:W3CDTF">2008-07-15T12:19:11Z</dcterms:created>
  <dcterms:modified xsi:type="dcterms:W3CDTF">2022-05-30T23:43:05Z</dcterms:modified>
</cp:coreProperties>
</file>