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handoutMasterIdLst>
    <p:handoutMasterId r:id="rId38"/>
  </p:handoutMasterIdLst>
  <p:sldIdLst>
    <p:sldId id="782" r:id="rId2"/>
    <p:sldId id="783" r:id="rId3"/>
    <p:sldId id="1097" r:id="rId4"/>
    <p:sldId id="1289" r:id="rId5"/>
    <p:sldId id="1429" r:id="rId6"/>
    <p:sldId id="1430" r:id="rId7"/>
    <p:sldId id="1425" r:id="rId8"/>
    <p:sldId id="1353" r:id="rId9"/>
    <p:sldId id="1431" r:id="rId10"/>
    <p:sldId id="1432" r:id="rId11"/>
    <p:sldId id="1426" r:id="rId12"/>
    <p:sldId id="1357" r:id="rId13"/>
    <p:sldId id="1433" r:id="rId14"/>
    <p:sldId id="1434" r:id="rId15"/>
    <p:sldId id="1427" r:id="rId16"/>
    <p:sldId id="1361" r:id="rId17"/>
    <p:sldId id="1435" r:id="rId18"/>
    <p:sldId id="1436" r:id="rId19"/>
    <p:sldId id="1449" r:id="rId20"/>
    <p:sldId id="1405" r:id="rId21"/>
    <p:sldId id="1437" r:id="rId22"/>
    <p:sldId id="1438" r:id="rId23"/>
    <p:sldId id="1439" r:id="rId24"/>
    <p:sldId id="1408" r:id="rId25"/>
    <p:sldId id="1440" r:id="rId26"/>
    <p:sldId id="1441" r:id="rId27"/>
    <p:sldId id="1442" r:id="rId28"/>
    <p:sldId id="1393" r:id="rId29"/>
    <p:sldId id="1443" r:id="rId30"/>
    <p:sldId id="1444" r:id="rId31"/>
    <p:sldId id="1445" r:id="rId32"/>
    <p:sldId id="1446" r:id="rId33"/>
    <p:sldId id="1447" r:id="rId34"/>
    <p:sldId id="1448" r:id="rId35"/>
    <p:sldId id="1315" r:id="rId3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DEE8"/>
    <a:srgbClr val="00A0FF"/>
    <a:srgbClr val="FFFF99"/>
    <a:srgbClr val="FFFFCC"/>
    <a:srgbClr val="FFD0E4"/>
    <a:srgbClr val="FFCCCC"/>
    <a:srgbClr val="FF9F9F"/>
    <a:srgbClr val="D0ECD8"/>
    <a:srgbClr val="FF00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2" d="100"/>
          <a:sy n="112" d="100"/>
        </p:scale>
        <p:origin x="-1806" y="-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71715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덧셈과 뺄셈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풀어 보고 확인하고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1.png"/><Relationship Id="rId7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1.png"/><Relationship Id="rId7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474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2022.05.16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865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27190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풀어 보고 확인하고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suh_p_0402_01_0008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00708"/>
            <a:ext cx="1693633" cy="4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클릭하면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(4-2-1)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124941" y="737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66" y="806084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434823" y="141277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63588" y="2300427"/>
            <a:ext cx="14020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676027"/>
              </p:ext>
            </p:extLst>
          </p:nvPr>
        </p:nvGraphicFramePr>
        <p:xfrm>
          <a:off x="981126" y="220493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826437"/>
              </p:ext>
            </p:extLst>
          </p:nvPr>
        </p:nvGraphicFramePr>
        <p:xfrm>
          <a:off x="1556291" y="220457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4067944" y="2300428"/>
            <a:ext cx="1568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44224"/>
              </p:ext>
            </p:extLst>
          </p:nvPr>
        </p:nvGraphicFramePr>
        <p:xfrm>
          <a:off x="4331629" y="220493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91915"/>
              </p:ext>
            </p:extLst>
          </p:nvPr>
        </p:nvGraphicFramePr>
        <p:xfrm>
          <a:off x="4906794" y="220457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4067944" y="3920608"/>
            <a:ext cx="19765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881876"/>
              </p:ext>
            </p:extLst>
          </p:nvPr>
        </p:nvGraphicFramePr>
        <p:xfrm>
          <a:off x="4331629" y="38251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782344"/>
              </p:ext>
            </p:extLst>
          </p:nvPr>
        </p:nvGraphicFramePr>
        <p:xfrm>
          <a:off x="4906794" y="382475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971600" y="3920608"/>
            <a:ext cx="19765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470560"/>
              </p:ext>
            </p:extLst>
          </p:nvPr>
        </p:nvGraphicFramePr>
        <p:xfrm>
          <a:off x="1594426" y="382475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4" name="직사각형 93"/>
          <p:cNvSpPr/>
          <p:nvPr/>
        </p:nvSpPr>
        <p:spPr bwMode="auto">
          <a:xfrm>
            <a:off x="2137814" y="2186295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133421"/>
              </p:ext>
            </p:extLst>
          </p:nvPr>
        </p:nvGraphicFramePr>
        <p:xfrm>
          <a:off x="2303748" y="219931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6" name="직사각형 95"/>
          <p:cNvSpPr/>
          <p:nvPr/>
        </p:nvSpPr>
        <p:spPr bwMode="auto">
          <a:xfrm>
            <a:off x="5503159" y="2185501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2197499" y="3809909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104286"/>
              </p:ext>
            </p:extLst>
          </p:nvPr>
        </p:nvGraphicFramePr>
        <p:xfrm>
          <a:off x="2446320" y="381912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9" name="TextBox 98"/>
          <p:cNvSpPr txBox="1"/>
          <p:nvPr/>
        </p:nvSpPr>
        <p:spPr>
          <a:xfrm>
            <a:off x="2183413" y="3937711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5487021" y="3805681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966590"/>
              </p:ext>
            </p:extLst>
          </p:nvPr>
        </p:nvGraphicFramePr>
        <p:xfrm>
          <a:off x="5735842" y="381490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5472935" y="3933483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07" y="2014781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136" y="3634167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313" y="3594683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623052"/>
              </p:ext>
            </p:extLst>
          </p:nvPr>
        </p:nvGraphicFramePr>
        <p:xfrm>
          <a:off x="5735007" y="220486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7" name="TextBox 106"/>
          <p:cNvSpPr txBox="1"/>
          <p:nvPr/>
        </p:nvSpPr>
        <p:spPr>
          <a:xfrm>
            <a:off x="5472100" y="2323446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313" y="2014781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2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422000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5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03065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863588" y="2300427"/>
            <a:ext cx="14020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014571"/>
              </p:ext>
            </p:extLst>
          </p:nvPr>
        </p:nvGraphicFramePr>
        <p:xfrm>
          <a:off x="981126" y="220493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621311"/>
              </p:ext>
            </p:extLst>
          </p:nvPr>
        </p:nvGraphicFramePr>
        <p:xfrm>
          <a:off x="1556291" y="220457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067944" y="2300428"/>
            <a:ext cx="1568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268318"/>
              </p:ext>
            </p:extLst>
          </p:nvPr>
        </p:nvGraphicFramePr>
        <p:xfrm>
          <a:off x="4331629" y="220493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066861"/>
              </p:ext>
            </p:extLst>
          </p:nvPr>
        </p:nvGraphicFramePr>
        <p:xfrm>
          <a:off x="4906794" y="220457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067944" y="3920608"/>
            <a:ext cx="19765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525090"/>
              </p:ext>
            </p:extLst>
          </p:nvPr>
        </p:nvGraphicFramePr>
        <p:xfrm>
          <a:off x="4331629" y="38251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386703"/>
              </p:ext>
            </p:extLst>
          </p:nvPr>
        </p:nvGraphicFramePr>
        <p:xfrm>
          <a:off x="4906794" y="382475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971600" y="3920608"/>
            <a:ext cx="19765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103979"/>
              </p:ext>
            </p:extLst>
          </p:nvPr>
        </p:nvGraphicFramePr>
        <p:xfrm>
          <a:off x="1594426" y="382475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 bwMode="auto">
          <a:xfrm>
            <a:off x="2137814" y="2186295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06533"/>
              </p:ext>
            </p:extLst>
          </p:nvPr>
        </p:nvGraphicFramePr>
        <p:xfrm>
          <a:off x="2303748" y="219931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 bwMode="auto">
          <a:xfrm>
            <a:off x="5503159" y="2185501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8800" y="2317359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/>
          </a:p>
        </p:txBody>
      </p:sp>
      <p:sp>
        <p:nvSpPr>
          <p:cNvPr id="59" name="직사각형 58"/>
          <p:cNvSpPr/>
          <p:nvPr/>
        </p:nvSpPr>
        <p:spPr bwMode="auto">
          <a:xfrm>
            <a:off x="2197499" y="3809909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521715"/>
              </p:ext>
            </p:extLst>
          </p:nvPr>
        </p:nvGraphicFramePr>
        <p:xfrm>
          <a:off x="2446320" y="381912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2183413" y="3937711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5487021" y="3805681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641932"/>
              </p:ext>
            </p:extLst>
          </p:nvPr>
        </p:nvGraphicFramePr>
        <p:xfrm>
          <a:off x="5735842" y="381490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5472935" y="3933483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51520" y="2528900"/>
            <a:ext cx="6667165" cy="2725320"/>
            <a:chOff x="207825" y="2508538"/>
            <a:chExt cx="6667165" cy="272532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6285692A-AF3B-4F3A-A2BC-10C0F8D6F3AF}"/>
                </a:ext>
              </a:extLst>
            </p:cNvPr>
            <p:cNvSpPr/>
            <p:nvPr/>
          </p:nvSpPr>
          <p:spPr>
            <a:xfrm>
              <a:off x="207825" y="2670556"/>
              <a:ext cx="6667165" cy="237525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29">
              <a:extLst>
                <a:ext uri="{FF2B5EF4-FFF2-40B4-BE49-F238E27FC236}">
                  <a16:creationId xmlns:a16="http://schemas.microsoft.com/office/drawing/2014/main" xmlns="" id="{75CCC683-9057-4235-B82D-565F613C4EE9}"/>
                </a:ext>
              </a:extLst>
            </p:cNvPr>
            <p:cNvSpPr/>
            <p:nvPr/>
          </p:nvSpPr>
          <p:spPr>
            <a:xfrm>
              <a:off x="353387" y="250853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xmlns="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7544" y="2887648"/>
              <a:ext cx="2728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  ＝       ＝    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3048598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461989" y="3389568"/>
              <a:ext cx="4550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  ＝    ＋    ＝       ＝    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27054"/>
              </p:ext>
            </p:extLst>
          </p:nvPr>
        </p:nvGraphicFramePr>
        <p:xfrm>
          <a:off x="611588" y="285293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93051"/>
              </p:ext>
            </p:extLst>
          </p:nvPr>
        </p:nvGraphicFramePr>
        <p:xfrm>
          <a:off x="1105041" y="285293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965699"/>
              </p:ext>
            </p:extLst>
          </p:nvPr>
        </p:nvGraphicFramePr>
        <p:xfrm>
          <a:off x="1619720" y="2852936"/>
          <a:ext cx="43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193296"/>
              </p:ext>
            </p:extLst>
          </p:nvPr>
        </p:nvGraphicFramePr>
        <p:xfrm>
          <a:off x="2303776" y="285293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44" y="355608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180736"/>
              </p:ext>
            </p:extLst>
          </p:nvPr>
        </p:nvGraphicFramePr>
        <p:xfrm>
          <a:off x="738670" y="335699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072808"/>
              </p:ext>
            </p:extLst>
          </p:nvPr>
        </p:nvGraphicFramePr>
        <p:xfrm>
          <a:off x="1223656" y="335699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543650"/>
              </p:ext>
            </p:extLst>
          </p:nvPr>
        </p:nvGraphicFramePr>
        <p:xfrm>
          <a:off x="1727712" y="335699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098820"/>
              </p:ext>
            </p:extLst>
          </p:nvPr>
        </p:nvGraphicFramePr>
        <p:xfrm>
          <a:off x="2195764" y="335699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61553"/>
              </p:ext>
            </p:extLst>
          </p:nvPr>
        </p:nvGraphicFramePr>
        <p:xfrm>
          <a:off x="3383896" y="335699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512015" y="3918538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05800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473320"/>
              </p:ext>
            </p:extLst>
          </p:nvPr>
        </p:nvGraphicFramePr>
        <p:xfrm>
          <a:off x="1037305" y="38610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02126"/>
              </p:ext>
            </p:extLst>
          </p:nvPr>
        </p:nvGraphicFramePr>
        <p:xfrm>
          <a:off x="1655676" y="38610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9040"/>
              </p:ext>
            </p:extLst>
          </p:nvPr>
        </p:nvGraphicFramePr>
        <p:xfrm>
          <a:off x="2267772" y="38610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019685"/>
              </p:ext>
            </p:extLst>
          </p:nvPr>
        </p:nvGraphicFramePr>
        <p:xfrm>
          <a:off x="3563888" y="38610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962937"/>
              </p:ext>
            </p:extLst>
          </p:nvPr>
        </p:nvGraphicFramePr>
        <p:xfrm>
          <a:off x="4031968" y="38610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57328"/>
              </p:ext>
            </p:extLst>
          </p:nvPr>
        </p:nvGraphicFramePr>
        <p:xfrm>
          <a:off x="4912998" y="38610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6608"/>
              </p:ext>
            </p:extLst>
          </p:nvPr>
        </p:nvGraphicFramePr>
        <p:xfrm>
          <a:off x="5508104" y="38610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512015" y="4386590"/>
            <a:ext cx="4023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－    ＝         ＝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304164"/>
              </p:ext>
            </p:extLst>
          </p:nvPr>
        </p:nvGraphicFramePr>
        <p:xfrm>
          <a:off x="719572" y="43308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261920"/>
              </p:ext>
            </p:extLst>
          </p:nvPr>
        </p:nvGraphicFramePr>
        <p:xfrm>
          <a:off x="1223656" y="43308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566079"/>
              </p:ext>
            </p:extLst>
          </p:nvPr>
        </p:nvGraphicFramePr>
        <p:xfrm>
          <a:off x="1717080" y="43308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414836"/>
              </p:ext>
            </p:extLst>
          </p:nvPr>
        </p:nvGraphicFramePr>
        <p:xfrm>
          <a:off x="2195764" y="43308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751502"/>
              </p:ext>
            </p:extLst>
          </p:nvPr>
        </p:nvGraphicFramePr>
        <p:xfrm>
          <a:off x="3527912" y="43308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021341"/>
              </p:ext>
            </p:extLst>
          </p:nvPr>
        </p:nvGraphicFramePr>
        <p:xfrm>
          <a:off x="4139980" y="43308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51702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28039"/>
              </p:ext>
            </p:extLst>
          </p:nvPr>
        </p:nvGraphicFramePr>
        <p:xfrm>
          <a:off x="2679028" y="3358800"/>
          <a:ext cx="468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615713"/>
              </p:ext>
            </p:extLst>
          </p:nvPr>
        </p:nvGraphicFramePr>
        <p:xfrm>
          <a:off x="2699856" y="4330800"/>
          <a:ext cx="57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29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7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872716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소희네 가족은 식혜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 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마셨습니다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식혜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 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더 마신다면 소희네 가족이 마신 식혜는 모두 몇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938651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384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474049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461354"/>
              </p:ext>
            </p:extLst>
          </p:nvPr>
        </p:nvGraphicFramePr>
        <p:xfrm>
          <a:off x="2663788" y="8727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81890"/>
              </p:ext>
            </p:extLst>
          </p:nvPr>
        </p:nvGraphicFramePr>
        <p:xfrm>
          <a:off x="5249167" y="871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0086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056" y="3842634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 bwMode="auto">
          <a:xfrm>
            <a:off x="2663788" y="2820519"/>
            <a:ext cx="1980220" cy="5512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663788" y="3753746"/>
            <a:ext cx="653008" cy="5345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91780" y="2889353"/>
            <a:ext cx="20522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883539"/>
              </p:ext>
            </p:extLst>
          </p:nvPr>
        </p:nvGraphicFramePr>
        <p:xfrm>
          <a:off x="2841176" y="279386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91924"/>
              </p:ext>
            </p:extLst>
          </p:nvPr>
        </p:nvGraphicFramePr>
        <p:xfrm>
          <a:off x="3554362" y="279378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978937"/>
              </p:ext>
            </p:extLst>
          </p:nvPr>
        </p:nvGraphicFramePr>
        <p:xfrm>
          <a:off x="4262253" y="279378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2668723" y="3824784"/>
            <a:ext cx="13992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882224"/>
              </p:ext>
            </p:extLst>
          </p:nvPr>
        </p:nvGraphicFramePr>
        <p:xfrm>
          <a:off x="2918119" y="371710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261" y="255783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070" y="3528914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235208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8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54" y="798881"/>
            <a:ext cx="1704386" cy="4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클릭하면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(4-2-1)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3527884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" y="804258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34823" y="1304764"/>
            <a:ext cx="6621453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승용이네 가족은 요리를 하는 데 식용유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사용했습니다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식용유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 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더 사용한다면 승용이네 가족이 사용한 식용유의 양은 모두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422000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110720"/>
              </p:ext>
            </p:extLst>
          </p:nvPr>
        </p:nvGraphicFramePr>
        <p:xfrm>
          <a:off x="4788024" y="130483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556518"/>
              </p:ext>
            </p:extLst>
          </p:nvPr>
        </p:nvGraphicFramePr>
        <p:xfrm>
          <a:off x="1413550" y="17189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3291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056" y="427468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/>
          <p:cNvSpPr/>
          <p:nvPr/>
        </p:nvSpPr>
        <p:spPr bwMode="auto">
          <a:xfrm>
            <a:off x="2663788" y="3252567"/>
            <a:ext cx="1980220" cy="5512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2663788" y="4185794"/>
            <a:ext cx="653008" cy="5345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91780" y="3321401"/>
            <a:ext cx="20522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290106"/>
              </p:ext>
            </p:extLst>
          </p:nvPr>
        </p:nvGraphicFramePr>
        <p:xfrm>
          <a:off x="2841176" y="322590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10869"/>
              </p:ext>
            </p:extLst>
          </p:nvPr>
        </p:nvGraphicFramePr>
        <p:xfrm>
          <a:off x="3554362" y="322583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58772"/>
              </p:ext>
            </p:extLst>
          </p:nvPr>
        </p:nvGraphicFramePr>
        <p:xfrm>
          <a:off x="4262253" y="322583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2668723" y="4256832"/>
            <a:ext cx="14352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082183"/>
              </p:ext>
            </p:extLst>
          </p:nvPr>
        </p:nvGraphicFramePr>
        <p:xfrm>
          <a:off x="2918119" y="41491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261" y="2989884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070" y="396096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2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00708"/>
            <a:ext cx="1693633" cy="4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클릭하면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(4-2-1)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124941" y="737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66" y="806084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422000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434823" y="1304764"/>
            <a:ext cx="6621453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지우가 치즈를 만드는 데 우유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 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사용했습니다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요구르트를 만드는 데 우유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더 사용한다면 지우가 사용한 우유의 양은 모두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3291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056" y="427468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2663788" y="3252567"/>
            <a:ext cx="1980220" cy="5512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2663788" y="4185794"/>
            <a:ext cx="653008" cy="5345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91780" y="3321401"/>
            <a:ext cx="20522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075271"/>
              </p:ext>
            </p:extLst>
          </p:nvPr>
        </p:nvGraphicFramePr>
        <p:xfrm>
          <a:off x="2841176" y="322590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363567"/>
              </p:ext>
            </p:extLst>
          </p:nvPr>
        </p:nvGraphicFramePr>
        <p:xfrm>
          <a:off x="3554362" y="322583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262331"/>
              </p:ext>
            </p:extLst>
          </p:nvPr>
        </p:nvGraphicFramePr>
        <p:xfrm>
          <a:off x="4262253" y="322583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2668723" y="4256832"/>
            <a:ext cx="1543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890451"/>
              </p:ext>
            </p:extLst>
          </p:nvPr>
        </p:nvGraphicFramePr>
        <p:xfrm>
          <a:off x="2918119" y="41491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261" y="2989884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070" y="396096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262109"/>
              </p:ext>
            </p:extLst>
          </p:nvPr>
        </p:nvGraphicFramePr>
        <p:xfrm>
          <a:off x="3671900" y="126655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38085"/>
              </p:ext>
            </p:extLst>
          </p:nvPr>
        </p:nvGraphicFramePr>
        <p:xfrm>
          <a:off x="2235992" y="172841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0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7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872716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소희네 가족은 식혜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 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마셨습니다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식혜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 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더 마신다면 소희네 가족이 마신 식혜는 모두 몇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384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65238"/>
              </p:ext>
            </p:extLst>
          </p:nvPr>
        </p:nvGraphicFramePr>
        <p:xfrm>
          <a:off x="2663788" y="8727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094853"/>
              </p:ext>
            </p:extLst>
          </p:nvPr>
        </p:nvGraphicFramePr>
        <p:xfrm>
          <a:off x="5249167" y="871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056" y="3650690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 bwMode="auto">
          <a:xfrm>
            <a:off x="2663788" y="2628575"/>
            <a:ext cx="1980220" cy="5512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663788" y="3561802"/>
            <a:ext cx="653008" cy="5345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91780" y="2697409"/>
            <a:ext cx="20522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258284"/>
              </p:ext>
            </p:extLst>
          </p:nvPr>
        </p:nvGraphicFramePr>
        <p:xfrm>
          <a:off x="2841176" y="260191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79730"/>
              </p:ext>
            </p:extLst>
          </p:nvPr>
        </p:nvGraphicFramePr>
        <p:xfrm>
          <a:off x="3554362" y="260184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546214"/>
              </p:ext>
            </p:extLst>
          </p:nvPr>
        </p:nvGraphicFramePr>
        <p:xfrm>
          <a:off x="4262253" y="260184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2668723" y="3632840"/>
            <a:ext cx="11471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533348"/>
              </p:ext>
            </p:extLst>
          </p:nvPr>
        </p:nvGraphicFramePr>
        <p:xfrm>
          <a:off x="2918119" y="35251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252375" y="4015970"/>
            <a:ext cx="6667165" cy="1232222"/>
            <a:chOff x="192745" y="4041068"/>
            <a:chExt cx="6667165" cy="123222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04106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0" name="직각 삼각형 29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81247" y="4437112"/>
            <a:ext cx="654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583301"/>
              </p:ext>
            </p:extLst>
          </p:nvPr>
        </p:nvGraphicFramePr>
        <p:xfrm>
          <a:off x="611560" y="43956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09939"/>
              </p:ext>
            </p:extLst>
          </p:nvPr>
        </p:nvGraphicFramePr>
        <p:xfrm>
          <a:off x="1206722" y="43956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8224"/>
              </p:ext>
            </p:extLst>
          </p:nvPr>
        </p:nvGraphicFramePr>
        <p:xfrm>
          <a:off x="2511333" y="43956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23680"/>
              </p:ext>
            </p:extLst>
          </p:nvPr>
        </p:nvGraphicFramePr>
        <p:xfrm>
          <a:off x="2987852" y="43956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11115"/>
              </p:ext>
            </p:extLst>
          </p:nvPr>
        </p:nvGraphicFramePr>
        <p:xfrm>
          <a:off x="3860415" y="43956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419367"/>
              </p:ext>
            </p:extLst>
          </p:nvPr>
        </p:nvGraphicFramePr>
        <p:xfrm>
          <a:off x="4483086" y="43956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545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7900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물이 가장 많이 들어 있는 물통과 가장 적게 들어 있는 물통의 물의 양의 차는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6783894" y="4969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/>
          <p:cNvSpPr/>
          <p:nvPr/>
        </p:nvSpPr>
        <p:spPr bwMode="auto">
          <a:xfrm>
            <a:off x="3135295" y="5049890"/>
            <a:ext cx="653008" cy="5345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40230" y="5120928"/>
            <a:ext cx="11437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74701"/>
              </p:ext>
            </p:extLst>
          </p:nvPr>
        </p:nvGraphicFramePr>
        <p:xfrm>
          <a:off x="3389626" y="50132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(19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71708" y="4969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392786"/>
              </p:ext>
            </p:extLst>
          </p:nvPr>
        </p:nvGraphicFramePr>
        <p:xfrm>
          <a:off x="188058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이미지에 텍스트는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\app\resource\contents\lesson01\ops\lesson01\images\mm_42_1_07_04_01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0" y="1700808"/>
            <a:ext cx="6080529" cy="3283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모서리가 둥근 직사각형 59"/>
          <p:cNvSpPr/>
          <p:nvPr/>
        </p:nvSpPr>
        <p:spPr>
          <a:xfrm>
            <a:off x="5760132" y="4473116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규민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52983" y="3573016"/>
            <a:ext cx="792545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찬혁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64876" y="2668644"/>
            <a:ext cx="780652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668314" y="2130704"/>
            <a:ext cx="4811898" cy="61422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물통에는 물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 L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들어 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이등변 삼각형 63"/>
          <p:cNvSpPr/>
          <p:nvPr/>
        </p:nvSpPr>
        <p:spPr>
          <a:xfrm rot="5400000" flipV="1">
            <a:off x="1509398" y="2287612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601401"/>
              </p:ext>
            </p:extLst>
          </p:nvPr>
        </p:nvGraphicFramePr>
        <p:xfrm>
          <a:off x="3635896" y="213292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6" name="모서리가 둥근 직사각형 65"/>
          <p:cNvSpPr/>
          <p:nvPr/>
        </p:nvSpPr>
        <p:spPr>
          <a:xfrm>
            <a:off x="1704318" y="3049332"/>
            <a:ext cx="4811898" cy="58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물통에는 물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   L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들어 있는데</a:t>
            </a:r>
            <a:r>
              <a:rPr lang="en-US" altLang="ko-KR" sz="1900" dirty="0" smtClean="0">
                <a:solidFill>
                  <a:schemeClr val="tx1"/>
                </a:solidFill>
              </a:rPr>
              <a:t>·····</a:t>
            </a:r>
            <a:r>
              <a:rPr lang="en-US" altLang="ko-KR" sz="1900" dirty="0">
                <a:solidFill>
                  <a:schemeClr val="tx1"/>
                </a:solidFill>
              </a:rPr>
              <a:t>·</a:t>
            </a:r>
            <a:r>
              <a:rPr lang="en-US" altLang="ko-KR" sz="1900" dirty="0" smtClean="0">
                <a:solidFill>
                  <a:schemeClr val="tx1"/>
                </a:solidFill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이등변 삼각형 66"/>
          <p:cNvSpPr/>
          <p:nvPr/>
        </p:nvSpPr>
        <p:spPr>
          <a:xfrm rot="5400000" flipH="1" flipV="1">
            <a:off x="1557199" y="3221865"/>
            <a:ext cx="90011" cy="204227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288245"/>
              </p:ext>
            </p:extLst>
          </p:nvPr>
        </p:nvGraphicFramePr>
        <p:xfrm>
          <a:off x="3688834" y="303302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1295636" y="3946438"/>
            <a:ext cx="4320480" cy="103073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물통에는 연아보다 물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 L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더 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들어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127046"/>
              </p:ext>
            </p:extLst>
          </p:nvPr>
        </p:nvGraphicFramePr>
        <p:xfrm>
          <a:off x="4366976" y="3969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1" name="이등변 삼각형 70"/>
          <p:cNvSpPr/>
          <p:nvPr/>
        </p:nvSpPr>
        <p:spPr>
          <a:xfrm rot="16200000" flipV="1">
            <a:off x="5685021" y="4192071"/>
            <a:ext cx="90011" cy="204227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604751" y="52442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267" y="5145669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54" y="798881"/>
            <a:ext cx="1704386" cy="4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클릭하면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(4-2-1)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3527884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" y="804258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4823" y="1412776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물이 가장 많이 들어 있는 물통과 가장 적게 들어 있는 물통의 물의 양의 차는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37493" y="2240868"/>
            <a:ext cx="6076662" cy="2330023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17" y="2613034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6786" y="2482587"/>
            <a:ext cx="52373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서준이의 물통에는 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 L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들어 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42421"/>
              </p:ext>
            </p:extLst>
          </p:nvPr>
        </p:nvGraphicFramePr>
        <p:xfrm>
          <a:off x="3587095" y="237464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16603" y="3166735"/>
            <a:ext cx="51396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시우의 물통에는 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L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들어 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038322"/>
              </p:ext>
            </p:extLst>
          </p:nvPr>
        </p:nvGraphicFramePr>
        <p:xfrm>
          <a:off x="3354272" y="30587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17" y="3294938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17" y="3976842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916603" y="3850739"/>
            <a:ext cx="55975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지유의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물통에는 서준이보다 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L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더 들어 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725011"/>
              </p:ext>
            </p:extLst>
          </p:nvPr>
        </p:nvGraphicFramePr>
        <p:xfrm>
          <a:off x="4641949" y="374279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 bwMode="auto">
          <a:xfrm>
            <a:off x="3135295" y="4869870"/>
            <a:ext cx="653008" cy="5345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40230" y="4940908"/>
            <a:ext cx="11437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5307"/>
              </p:ext>
            </p:extLst>
          </p:nvPr>
        </p:nvGraphicFramePr>
        <p:xfrm>
          <a:off x="3389626" y="483322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577" y="4645038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422000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3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00708"/>
            <a:ext cx="1693633" cy="4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클릭하면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(4-2-1)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124941" y="737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66" y="806084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34823" y="1412776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물이 가장 많이 들어 있는 물통과 가장 적게 들어 있는 물통의 물의 양의 차는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40230" y="4940908"/>
            <a:ext cx="11437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9625"/>
              </p:ext>
            </p:extLst>
          </p:nvPr>
        </p:nvGraphicFramePr>
        <p:xfrm>
          <a:off x="3389626" y="483322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3135295" y="4869870"/>
            <a:ext cx="653008" cy="5345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577" y="4645038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모서리가 둥근 직사각형 64"/>
          <p:cNvSpPr/>
          <p:nvPr/>
        </p:nvSpPr>
        <p:spPr>
          <a:xfrm>
            <a:off x="537493" y="2240868"/>
            <a:ext cx="6076662" cy="2330023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17" y="2613034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916786" y="2482587"/>
            <a:ext cx="52373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서준이의 물통에는 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 L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들어 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551081"/>
              </p:ext>
            </p:extLst>
          </p:nvPr>
        </p:nvGraphicFramePr>
        <p:xfrm>
          <a:off x="3587095" y="237464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916603" y="3166735"/>
            <a:ext cx="51396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시우의 물통에는 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 L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들어 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972399"/>
              </p:ext>
            </p:extLst>
          </p:nvPr>
        </p:nvGraphicFramePr>
        <p:xfrm>
          <a:off x="3354272" y="30587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17" y="3294938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17" y="3976842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916603" y="3850739"/>
            <a:ext cx="53115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지유의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물통에는 시우보다 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 L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더 들어 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3121"/>
              </p:ext>
            </p:extLst>
          </p:nvPr>
        </p:nvGraphicFramePr>
        <p:xfrm>
          <a:off x="4427984" y="374279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5" name="Picture 2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422000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4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7900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물이 가장 많이 들어 있는 물통과 가장 적게 들어 있는 물통의 물의 양의 차는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/>
          <p:cNvSpPr/>
          <p:nvPr/>
        </p:nvSpPr>
        <p:spPr bwMode="auto">
          <a:xfrm>
            <a:off x="3135295" y="5049890"/>
            <a:ext cx="653008" cy="5345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40230" y="5120928"/>
            <a:ext cx="11437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4035"/>
              </p:ext>
            </p:extLst>
          </p:nvPr>
        </p:nvGraphicFramePr>
        <p:xfrm>
          <a:off x="3389626" y="50132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(19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47006"/>
              </p:ext>
            </p:extLst>
          </p:nvPr>
        </p:nvGraphicFramePr>
        <p:xfrm>
          <a:off x="188058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이미지에 텍스트는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\app\resource\contents\lesson01\ops\lesson01\images\mm_42_1_07_04_01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0" y="1700808"/>
            <a:ext cx="6080529" cy="3283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모서리가 둥근 직사각형 59"/>
          <p:cNvSpPr/>
          <p:nvPr/>
        </p:nvSpPr>
        <p:spPr>
          <a:xfrm>
            <a:off x="5760132" y="4473116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규민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52983" y="3573016"/>
            <a:ext cx="792545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찬혁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64876" y="2668644"/>
            <a:ext cx="780652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668314" y="2130704"/>
            <a:ext cx="4811898" cy="61422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물통에는 물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 L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들어 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이등변 삼각형 63"/>
          <p:cNvSpPr/>
          <p:nvPr/>
        </p:nvSpPr>
        <p:spPr>
          <a:xfrm rot="5400000" flipV="1">
            <a:off x="1509398" y="2287612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845775"/>
              </p:ext>
            </p:extLst>
          </p:nvPr>
        </p:nvGraphicFramePr>
        <p:xfrm>
          <a:off x="3635896" y="213292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6" name="모서리가 둥근 직사각형 65"/>
          <p:cNvSpPr/>
          <p:nvPr/>
        </p:nvSpPr>
        <p:spPr>
          <a:xfrm>
            <a:off x="1704318" y="3049332"/>
            <a:ext cx="4811898" cy="58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물통에는 물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   L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들어 있는데</a:t>
            </a:r>
            <a:r>
              <a:rPr lang="en-US" altLang="ko-KR" sz="1900" dirty="0" smtClean="0">
                <a:solidFill>
                  <a:schemeClr val="tx1"/>
                </a:solidFill>
              </a:rPr>
              <a:t>·····</a:t>
            </a:r>
            <a:r>
              <a:rPr lang="en-US" altLang="ko-KR" sz="1900" dirty="0">
                <a:solidFill>
                  <a:schemeClr val="tx1"/>
                </a:solidFill>
              </a:rPr>
              <a:t>·</a:t>
            </a:r>
            <a:r>
              <a:rPr lang="en-US" altLang="ko-KR" sz="1900" dirty="0" smtClean="0">
                <a:solidFill>
                  <a:schemeClr val="tx1"/>
                </a:solidFill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이등변 삼각형 66"/>
          <p:cNvSpPr/>
          <p:nvPr/>
        </p:nvSpPr>
        <p:spPr>
          <a:xfrm rot="5400000" flipH="1" flipV="1">
            <a:off x="1557199" y="3221865"/>
            <a:ext cx="90011" cy="204227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153014"/>
              </p:ext>
            </p:extLst>
          </p:nvPr>
        </p:nvGraphicFramePr>
        <p:xfrm>
          <a:off x="3688834" y="303302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1295636" y="3946438"/>
            <a:ext cx="4320480" cy="103073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물통에는 연아보다 물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 L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더 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들어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6675"/>
              </p:ext>
            </p:extLst>
          </p:nvPr>
        </p:nvGraphicFramePr>
        <p:xfrm>
          <a:off x="4366976" y="3969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1" name="이등변 삼각형 70"/>
          <p:cNvSpPr/>
          <p:nvPr/>
        </p:nvSpPr>
        <p:spPr>
          <a:xfrm rot="16200000" flipV="1">
            <a:off x="5685021" y="4192071"/>
            <a:ext cx="90011" cy="204227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252375" y="2852936"/>
            <a:ext cx="6667165" cy="2395256"/>
            <a:chOff x="192745" y="2878034"/>
            <a:chExt cx="6667165" cy="239525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040051"/>
              <a:ext cx="6667165" cy="20451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287803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31540" y="3085336"/>
            <a:ext cx="65432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규민이 물통에 들어 있는 물의 양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물이 가장 많이 들어 있는 물통과 가장 적게 들어 있는 물통의        물의 양의 차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616027"/>
              </p:ext>
            </p:extLst>
          </p:nvPr>
        </p:nvGraphicFramePr>
        <p:xfrm>
          <a:off x="647564" y="34724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937500"/>
              </p:ext>
            </p:extLst>
          </p:nvPr>
        </p:nvGraphicFramePr>
        <p:xfrm>
          <a:off x="1259660" y="34724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66076"/>
              </p:ext>
            </p:extLst>
          </p:nvPr>
        </p:nvGraphicFramePr>
        <p:xfrm>
          <a:off x="2557912" y="34724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562584"/>
              </p:ext>
            </p:extLst>
          </p:nvPr>
        </p:nvGraphicFramePr>
        <p:xfrm>
          <a:off x="3045062" y="34724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24353"/>
              </p:ext>
            </p:extLst>
          </p:nvPr>
        </p:nvGraphicFramePr>
        <p:xfrm>
          <a:off x="3915489" y="34724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06672"/>
              </p:ext>
            </p:extLst>
          </p:nvPr>
        </p:nvGraphicFramePr>
        <p:xfrm>
          <a:off x="4843098" y="34724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252366"/>
              </p:ext>
            </p:extLst>
          </p:nvPr>
        </p:nvGraphicFramePr>
        <p:xfrm>
          <a:off x="5455194" y="34724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00139"/>
              </p:ext>
            </p:extLst>
          </p:nvPr>
        </p:nvGraphicFramePr>
        <p:xfrm>
          <a:off x="666634" y="45615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241241"/>
              </p:ext>
            </p:extLst>
          </p:nvPr>
        </p:nvGraphicFramePr>
        <p:xfrm>
          <a:off x="1259632" y="45615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865380"/>
              </p:ext>
            </p:extLst>
          </p:nvPr>
        </p:nvGraphicFramePr>
        <p:xfrm>
          <a:off x="1871728" y="45615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997846"/>
              </p:ext>
            </p:extLst>
          </p:nvPr>
        </p:nvGraphicFramePr>
        <p:xfrm>
          <a:off x="2447792" y="45615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67690"/>
              </p:ext>
            </p:extLst>
          </p:nvPr>
        </p:nvGraphicFramePr>
        <p:xfrm>
          <a:off x="3763006" y="45615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925465"/>
              </p:ext>
            </p:extLst>
          </p:nvPr>
        </p:nvGraphicFramePr>
        <p:xfrm>
          <a:off x="4247992" y="45615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10495"/>
              </p:ext>
            </p:extLst>
          </p:nvPr>
        </p:nvGraphicFramePr>
        <p:xfrm>
          <a:off x="5109952" y="45615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489347"/>
              </p:ext>
            </p:extLst>
          </p:nvPr>
        </p:nvGraphicFramePr>
        <p:xfrm>
          <a:off x="5724128" y="456419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0" y="326160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0" y="399240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9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41182"/>
              </p:ext>
            </p:extLst>
          </p:nvPr>
        </p:nvGraphicFramePr>
        <p:xfrm>
          <a:off x="179388" y="654012"/>
          <a:ext cx="8774172" cy="435846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7900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한 번씩만 사용하여 대분수의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만들려고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가장 큰 경우를 찾아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938651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74049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545" y="1916832"/>
            <a:ext cx="3664489" cy="96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48423" y="220788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15816" y="220788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1920" y="2207885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92742" y="220788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369668"/>
              </p:ext>
            </p:extLst>
          </p:nvPr>
        </p:nvGraphicFramePr>
        <p:xfrm>
          <a:off x="188058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이미지에 텍스트는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\app\resource\contents\lesson01\ops\lesson01\images\mm_42_1_07_05_01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432" y="351293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45470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타원 84"/>
          <p:cNvSpPr/>
          <p:nvPr/>
        </p:nvSpPr>
        <p:spPr>
          <a:xfrm>
            <a:off x="271708" y="4969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947169"/>
              </p:ext>
            </p:extLst>
          </p:nvPr>
        </p:nvGraphicFramePr>
        <p:xfrm>
          <a:off x="3379195" y="33930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7" name="직사각형 96"/>
          <p:cNvSpPr/>
          <p:nvPr/>
        </p:nvSpPr>
        <p:spPr bwMode="auto">
          <a:xfrm>
            <a:off x="3048744" y="353054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633862"/>
              </p:ext>
            </p:extLst>
          </p:nvPr>
        </p:nvGraphicFramePr>
        <p:xfrm>
          <a:off x="4293870" y="339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9" name="직사각형 98"/>
          <p:cNvSpPr/>
          <p:nvPr/>
        </p:nvSpPr>
        <p:spPr bwMode="auto">
          <a:xfrm>
            <a:off x="3386401" y="335797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309936" y="335797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3938592" y="353054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8095" y="3483039"/>
            <a:ext cx="19754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    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070650" y="4432017"/>
            <a:ext cx="7116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259812"/>
              </p:ext>
            </p:extLst>
          </p:nvPr>
        </p:nvGraphicFramePr>
        <p:xfrm>
          <a:off x="3320046" y="432433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6" name="직사각형 105"/>
          <p:cNvSpPr/>
          <p:nvPr/>
        </p:nvSpPr>
        <p:spPr bwMode="auto">
          <a:xfrm>
            <a:off x="3065715" y="4360979"/>
            <a:ext cx="653008" cy="5345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570" y="323519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994" y="3014951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588" y="380306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018" y="306367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074" y="4646269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89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54" y="798881"/>
            <a:ext cx="1704386" cy="4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클릭하면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(4-2-1)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3527884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" y="804258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4823" y="1412776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한 번씩만 사용하여 대분수의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가장 큰 경우를 찾아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3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422000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14062"/>
              </p:ext>
            </p:extLst>
          </p:nvPr>
        </p:nvGraphicFramePr>
        <p:xfrm>
          <a:off x="188058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bg_twins_01.svg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이미지에 텍스트는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\app\resource\contents\lesson01\ops\lesson01\images\mm_42_1_07_05_01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405" y="2136564"/>
            <a:ext cx="3696287" cy="9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2155983" y="242374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04303" y="241314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072662" y="2415277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25700" y="2415277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432" y="368082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62259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557883"/>
              </p:ext>
            </p:extLst>
          </p:nvPr>
        </p:nvGraphicFramePr>
        <p:xfrm>
          <a:off x="3379195" y="356096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 bwMode="auto">
          <a:xfrm>
            <a:off x="3048744" y="369843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708170"/>
              </p:ext>
            </p:extLst>
          </p:nvPr>
        </p:nvGraphicFramePr>
        <p:xfrm>
          <a:off x="4293870" y="35626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3" name="직사각형 82"/>
          <p:cNvSpPr/>
          <p:nvPr/>
        </p:nvSpPr>
        <p:spPr bwMode="auto">
          <a:xfrm>
            <a:off x="3386401" y="352587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4309936" y="352587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3938592" y="369843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928095" y="3650934"/>
            <a:ext cx="19754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    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070650" y="4599912"/>
            <a:ext cx="7116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49307"/>
              </p:ext>
            </p:extLst>
          </p:nvPr>
        </p:nvGraphicFramePr>
        <p:xfrm>
          <a:off x="3320046" y="44922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9" name="직사각형 88"/>
          <p:cNvSpPr/>
          <p:nvPr/>
        </p:nvSpPr>
        <p:spPr bwMode="auto">
          <a:xfrm>
            <a:off x="3065715" y="4528874"/>
            <a:ext cx="653008" cy="5345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47" y="3408039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994" y="321061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703" y="3972764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195" y="3231571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074" y="4814164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6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00708"/>
            <a:ext cx="1693633" cy="4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클릭하면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(4-2-1)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124941" y="737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66" y="806084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34823" y="1412776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번씩만 사용하여 대분수의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덧셈식을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가장 큰 경우를 찾아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3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422000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908982"/>
              </p:ext>
            </p:extLst>
          </p:nvPr>
        </p:nvGraphicFramePr>
        <p:xfrm>
          <a:off x="188058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bg_twins_02.svg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이미지에 텍스트는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\app\resource\contents\lesson01\ops\lesson01\images\mm_42_1_07_05_01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698" y="2138400"/>
            <a:ext cx="1785702" cy="9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095836" y="242088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62059" y="242088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432" y="3752835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694605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74009"/>
              </p:ext>
            </p:extLst>
          </p:nvPr>
        </p:nvGraphicFramePr>
        <p:xfrm>
          <a:off x="3379195" y="363297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 bwMode="auto">
          <a:xfrm>
            <a:off x="3048744" y="377044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97838"/>
              </p:ext>
            </p:extLst>
          </p:nvPr>
        </p:nvGraphicFramePr>
        <p:xfrm>
          <a:off x="4103948" y="363470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 bwMode="auto">
          <a:xfrm>
            <a:off x="4120014" y="359788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28095" y="3722942"/>
            <a:ext cx="19754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70650" y="4671920"/>
            <a:ext cx="7116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77483"/>
              </p:ext>
            </p:extLst>
          </p:nvPr>
        </p:nvGraphicFramePr>
        <p:xfrm>
          <a:off x="3320046" y="456424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 bwMode="auto">
          <a:xfrm>
            <a:off x="3065715" y="4600882"/>
            <a:ext cx="653008" cy="5345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71" y="3497303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372" y="3325789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074" y="488617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6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7900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한 번씩만 사용하여 대분수의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만들려고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가장 큰 경우를 찾아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545" y="1916832"/>
            <a:ext cx="3664489" cy="96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48423" y="220788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15816" y="220788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1920" y="2207885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92742" y="220788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432" y="351293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45470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230632"/>
              </p:ext>
            </p:extLst>
          </p:nvPr>
        </p:nvGraphicFramePr>
        <p:xfrm>
          <a:off x="3379195" y="33930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7" name="직사각형 96"/>
          <p:cNvSpPr/>
          <p:nvPr/>
        </p:nvSpPr>
        <p:spPr bwMode="auto">
          <a:xfrm>
            <a:off x="3048744" y="353054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31040"/>
              </p:ext>
            </p:extLst>
          </p:nvPr>
        </p:nvGraphicFramePr>
        <p:xfrm>
          <a:off x="4293870" y="339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9" name="직사각형 98"/>
          <p:cNvSpPr/>
          <p:nvPr/>
        </p:nvSpPr>
        <p:spPr bwMode="auto">
          <a:xfrm>
            <a:off x="3386401" y="335797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309936" y="335797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3938592" y="353054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8095" y="3483039"/>
            <a:ext cx="19754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    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070650" y="4432017"/>
            <a:ext cx="7116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590926"/>
              </p:ext>
            </p:extLst>
          </p:nvPr>
        </p:nvGraphicFramePr>
        <p:xfrm>
          <a:off x="3320046" y="432433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6" name="직사각형 105"/>
          <p:cNvSpPr/>
          <p:nvPr/>
        </p:nvSpPr>
        <p:spPr bwMode="auto">
          <a:xfrm>
            <a:off x="3065715" y="4360979"/>
            <a:ext cx="653008" cy="5345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252375" y="4015970"/>
            <a:ext cx="6667165" cy="1232222"/>
            <a:chOff x="192745" y="4041068"/>
            <a:chExt cx="6667165" cy="123222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04106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81247" y="4435570"/>
            <a:ext cx="654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551821"/>
              </p:ext>
            </p:extLst>
          </p:nvPr>
        </p:nvGraphicFramePr>
        <p:xfrm>
          <a:off x="611560" y="43956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586725"/>
              </p:ext>
            </p:extLst>
          </p:nvPr>
        </p:nvGraphicFramePr>
        <p:xfrm>
          <a:off x="1206722" y="43956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43575"/>
              </p:ext>
            </p:extLst>
          </p:nvPr>
        </p:nvGraphicFramePr>
        <p:xfrm>
          <a:off x="2511333" y="43956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75452"/>
              </p:ext>
            </p:extLst>
          </p:nvPr>
        </p:nvGraphicFramePr>
        <p:xfrm>
          <a:off x="2987852" y="43956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648121"/>
              </p:ext>
            </p:extLst>
          </p:nvPr>
        </p:nvGraphicFramePr>
        <p:xfrm>
          <a:off x="3860415" y="43956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228266"/>
              </p:ext>
            </p:extLst>
          </p:nvPr>
        </p:nvGraphicFramePr>
        <p:xfrm>
          <a:off x="4483086" y="43956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40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7900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까지의 수 중에서       안에 들어갈 수 있는 수를 모두 찾아보세요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938651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74049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1673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016732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2339752" y="2424663"/>
            <a:ext cx="2268252" cy="856545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30002"/>
              </p:ext>
            </p:extLst>
          </p:nvPr>
        </p:nvGraphicFramePr>
        <p:xfrm>
          <a:off x="2665924" y="2597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24662"/>
              </p:ext>
            </p:extLst>
          </p:nvPr>
        </p:nvGraphicFramePr>
        <p:xfrm>
          <a:off x="3383868" y="2597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64014"/>
              </p:ext>
            </p:extLst>
          </p:nvPr>
        </p:nvGraphicFramePr>
        <p:xfrm>
          <a:off x="4087014" y="2597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79812" y="2688210"/>
            <a:ext cx="1728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31061"/>
            <a:ext cx="349509" cy="34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 bwMode="auto">
          <a:xfrm>
            <a:off x="2783688" y="4192495"/>
            <a:ext cx="148220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1,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2, 3, 4, 5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393305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391579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40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54" y="798881"/>
            <a:ext cx="1704386" cy="4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클릭하면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(4-2-1)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3527884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" y="804258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4823" y="1412776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까지의 수 중에서       안에 들어갈 수 있는 수를 모두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2200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2339752" y="2424663"/>
            <a:ext cx="2268252" cy="856545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418939"/>
              </p:ext>
            </p:extLst>
          </p:nvPr>
        </p:nvGraphicFramePr>
        <p:xfrm>
          <a:off x="2665924" y="2597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077403"/>
              </p:ext>
            </p:extLst>
          </p:nvPr>
        </p:nvGraphicFramePr>
        <p:xfrm>
          <a:off x="3383868" y="2597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14724"/>
              </p:ext>
            </p:extLst>
          </p:nvPr>
        </p:nvGraphicFramePr>
        <p:xfrm>
          <a:off x="4087014" y="2597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879812" y="2688210"/>
            <a:ext cx="1728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31061"/>
            <a:ext cx="349509" cy="34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 bwMode="auto">
          <a:xfrm>
            <a:off x="3064624" y="4192495"/>
            <a:ext cx="92033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1,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2, 3 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20981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7172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76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00708"/>
            <a:ext cx="1693633" cy="4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클릭하면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(4-2-1)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124941" y="737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66" y="806084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2200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34823" y="1412776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까지의 수 중에서       안에 들어갈 수 있는 수를 모두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339752" y="2424663"/>
            <a:ext cx="2268252" cy="856545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791676"/>
              </p:ext>
            </p:extLst>
          </p:nvPr>
        </p:nvGraphicFramePr>
        <p:xfrm>
          <a:off x="2737932" y="2597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13189"/>
              </p:ext>
            </p:extLst>
          </p:nvPr>
        </p:nvGraphicFramePr>
        <p:xfrm>
          <a:off x="3455876" y="2597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152009"/>
              </p:ext>
            </p:extLst>
          </p:nvPr>
        </p:nvGraphicFramePr>
        <p:xfrm>
          <a:off x="4031940" y="2597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2483768" y="2688210"/>
            <a:ext cx="21602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536" y="2531061"/>
            <a:ext cx="349509" cy="34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/>
          <p:cNvSpPr/>
          <p:nvPr/>
        </p:nvSpPr>
        <p:spPr bwMode="auto">
          <a:xfrm>
            <a:off x="3179061" y="4192495"/>
            <a:ext cx="69145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8, 9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908" y="393305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7172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25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7900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까지의 수 중에서       안에 들어갈 수 있는 수를 모두 찾아보세요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1673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016732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2339752" y="2424663"/>
            <a:ext cx="2268252" cy="856545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36185"/>
              </p:ext>
            </p:extLst>
          </p:nvPr>
        </p:nvGraphicFramePr>
        <p:xfrm>
          <a:off x="2665924" y="2597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769134"/>
              </p:ext>
            </p:extLst>
          </p:nvPr>
        </p:nvGraphicFramePr>
        <p:xfrm>
          <a:off x="3383868" y="2597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03830"/>
              </p:ext>
            </p:extLst>
          </p:nvPr>
        </p:nvGraphicFramePr>
        <p:xfrm>
          <a:off x="4087014" y="2597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79812" y="2688210"/>
            <a:ext cx="1728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31061"/>
            <a:ext cx="349509" cy="34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 bwMode="auto">
          <a:xfrm>
            <a:off x="2783688" y="4192495"/>
            <a:ext cx="148220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1,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2, 3, 4, 5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252375" y="3573016"/>
            <a:ext cx="6667165" cy="1675176"/>
            <a:chOff x="192745" y="3598114"/>
            <a:chExt cx="6667165" cy="167517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760132"/>
              <a:ext cx="6667165" cy="13250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59811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81247" y="4022520"/>
            <a:ext cx="6459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lain" startAt="4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이므로      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AutoNum type="arabicPlain" startAt="4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안에 들어갈 수 있는 수는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작은 자연수입니다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764042"/>
              </p:ext>
            </p:extLst>
          </p:nvPr>
        </p:nvGraphicFramePr>
        <p:xfrm>
          <a:off x="611560" y="398255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5989"/>
              </p:ext>
            </p:extLst>
          </p:nvPr>
        </p:nvGraphicFramePr>
        <p:xfrm>
          <a:off x="1206722" y="398255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496849"/>
              </p:ext>
            </p:extLst>
          </p:nvPr>
        </p:nvGraphicFramePr>
        <p:xfrm>
          <a:off x="2411760" y="398255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525231"/>
              </p:ext>
            </p:extLst>
          </p:nvPr>
        </p:nvGraphicFramePr>
        <p:xfrm>
          <a:off x="3707932" y="398255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965526"/>
              </p:ext>
            </p:extLst>
          </p:nvPr>
        </p:nvGraphicFramePr>
        <p:xfrm>
          <a:off x="4175984" y="398255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07513"/>
              </p:ext>
            </p:extLst>
          </p:nvPr>
        </p:nvGraphicFramePr>
        <p:xfrm>
          <a:off x="4752048" y="398255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623675"/>
              </p:ext>
            </p:extLst>
          </p:nvPr>
        </p:nvGraphicFramePr>
        <p:xfrm>
          <a:off x="1799692" y="397959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" y="4504008"/>
            <a:ext cx="349509" cy="34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3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핵심 정리 페이지 활용하여 텍스트 및 기능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클릭하면 화면 중앙에 내용이 확대되어 보여짐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했을 때 보이는 내용은 좌측 상단부터 시계방향으로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~34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142499" y="3168992"/>
            <a:ext cx="2744585" cy="622158"/>
          </a:xfrm>
          <a:prstGeom prst="roundRect">
            <a:avLst/>
          </a:prstGeom>
          <a:solidFill>
            <a:srgbClr val="B7DEE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분수의 덧셈과 뺄셈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9532" y="1475363"/>
            <a:ext cx="2100646" cy="12601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26799" y="1484784"/>
            <a:ext cx="1654544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722704" y="1475363"/>
            <a:ext cx="2173332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7" y="4221088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47132" y="984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508061" y="4280194"/>
            <a:ext cx="2176710" cy="12601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43755" y="4257092"/>
            <a:ext cx="1956325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268141" y="2742477"/>
            <a:ext cx="719534" cy="512279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3655930" y="2742477"/>
            <a:ext cx="55514" cy="426515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 flipV="1">
            <a:off x="4752020" y="2788640"/>
            <a:ext cx="576064" cy="46611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 flipH="1">
            <a:off x="2331385" y="3681028"/>
            <a:ext cx="375372" cy="59916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>
            <a:off x="3655930" y="3681028"/>
            <a:ext cx="0" cy="59916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4715619" y="3681028"/>
            <a:ext cx="381884" cy="56988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타원 31"/>
          <p:cNvSpPr/>
          <p:nvPr/>
        </p:nvSpPr>
        <p:spPr>
          <a:xfrm>
            <a:off x="2426166" y="25592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6437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06" y="2420888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09" y="2646448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517" y="5179273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D:\초등학교 수학4-2\3_001_2015개정\수학 4-2 지도서\app\resource\contents\lesson01\ops\lesson01\images\mm_42_1_07_07_01\map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84" y="1732040"/>
            <a:ext cx="2160687" cy="70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초등학교 수학4-2\3_001_2015개정\수학 4-2 지도서\app\resource\contents\lesson01\ops\lesson01\images\mm_42_1_07_07_01\map_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239" y="1520612"/>
            <a:ext cx="2012781" cy="129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초등학교 수학4-2\3_001_2015개정\수학 4-2 지도서\app\resource\contents\lesson01\ops\lesson01\images\mm_42_1_07_07_01\map_0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77" y="1719932"/>
            <a:ext cx="1684279" cy="67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D:\초등학교 수학4-2\3_001_2015개정\수학 4-2 지도서\app\resource\contents\lesson01\ops\lesson01\images\mm_42_1_07_07_01\map_0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399" y="4293096"/>
            <a:ext cx="1997036" cy="88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:\초등학교 수학4-2\3_001_2015개정\수학 4-2 지도서\app\resource\contents\lesson01\ops\lesson01\images\mm_42_1_07_07_01\map_0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78" y="4231435"/>
            <a:ext cx="2291842" cy="121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190" y="530485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 descr="D:\초등학교 수학4-2\3_001_2015개정\수학 4-2 지도서\app\resource\contents\lesson01\ops\lesson01\images\mm_42_1_07_07_01\map_0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83" y="4274211"/>
            <a:ext cx="2149677" cy="106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934" y="5232848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473909" y="1520612"/>
            <a:ext cx="995131" cy="169277"/>
            <a:chOff x="473909" y="1520612"/>
            <a:chExt cx="995131" cy="169277"/>
          </a:xfrm>
          <a:solidFill>
            <a:srgbClr val="B7DEE8"/>
          </a:solidFill>
        </p:grpSpPr>
        <p:sp>
          <p:nvSpPr>
            <p:cNvPr id="56" name="직사각형 55"/>
            <p:cNvSpPr/>
            <p:nvPr/>
          </p:nvSpPr>
          <p:spPr>
            <a:xfrm>
              <a:off x="473909" y="1538789"/>
              <a:ext cx="995131" cy="13292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8009" y="1520612"/>
              <a:ext cx="966931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분수의 덧셈을 해 볼까요</a:t>
              </a:r>
              <a:r>
                <a:rPr lang="en-US" altLang="ko-KR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(1)</a:t>
              </a:r>
              <a:endPara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839841" y="1502926"/>
            <a:ext cx="995131" cy="169277"/>
            <a:chOff x="473909" y="1520612"/>
            <a:chExt cx="995131" cy="169277"/>
          </a:xfrm>
          <a:solidFill>
            <a:srgbClr val="B7DEE8"/>
          </a:solidFill>
        </p:grpSpPr>
        <p:sp>
          <p:nvSpPr>
            <p:cNvPr id="61" name="직사각형 60"/>
            <p:cNvSpPr/>
            <p:nvPr/>
          </p:nvSpPr>
          <p:spPr>
            <a:xfrm>
              <a:off x="473909" y="1538789"/>
              <a:ext cx="995131" cy="13292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8009" y="1520612"/>
              <a:ext cx="966931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분수의 뺄셈을 해 볼까요</a:t>
              </a:r>
              <a:r>
                <a:rPr lang="en-US" altLang="ko-KR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(1)</a:t>
              </a:r>
              <a:endPara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224351" y="1550655"/>
            <a:ext cx="995131" cy="169277"/>
            <a:chOff x="473909" y="1520612"/>
            <a:chExt cx="995131" cy="169277"/>
          </a:xfrm>
          <a:solidFill>
            <a:srgbClr val="B7DEE8"/>
          </a:solidFill>
        </p:grpSpPr>
        <p:sp>
          <p:nvSpPr>
            <p:cNvPr id="65" name="직사각형 64"/>
            <p:cNvSpPr/>
            <p:nvPr/>
          </p:nvSpPr>
          <p:spPr>
            <a:xfrm>
              <a:off x="473909" y="1538789"/>
              <a:ext cx="995131" cy="13292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8009" y="1520612"/>
              <a:ext cx="966931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분수의 덧셈을 해 볼까요</a:t>
              </a:r>
              <a:r>
                <a:rPr lang="en-US" altLang="ko-KR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(2)</a:t>
              </a:r>
              <a:endPara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4934366" y="4297393"/>
            <a:ext cx="995131" cy="169277"/>
            <a:chOff x="473909" y="1520612"/>
            <a:chExt cx="995131" cy="169277"/>
          </a:xfrm>
          <a:solidFill>
            <a:srgbClr val="B7DEE8"/>
          </a:solidFill>
        </p:grpSpPr>
        <p:sp>
          <p:nvSpPr>
            <p:cNvPr id="68" name="직사각형 67"/>
            <p:cNvSpPr/>
            <p:nvPr/>
          </p:nvSpPr>
          <p:spPr>
            <a:xfrm>
              <a:off x="473909" y="1538789"/>
              <a:ext cx="995131" cy="13292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8009" y="1520612"/>
              <a:ext cx="966931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분수의 뺄셈을 해 볼까요</a:t>
              </a:r>
              <a:r>
                <a:rPr lang="en-US" altLang="ko-KR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(2)</a:t>
              </a:r>
              <a:endPara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2706316" y="4315570"/>
            <a:ext cx="995131" cy="169277"/>
            <a:chOff x="473909" y="1520612"/>
            <a:chExt cx="995131" cy="169277"/>
          </a:xfrm>
          <a:solidFill>
            <a:srgbClr val="B7DEE8"/>
          </a:solidFill>
        </p:grpSpPr>
        <p:sp>
          <p:nvSpPr>
            <p:cNvPr id="71" name="직사각형 70"/>
            <p:cNvSpPr/>
            <p:nvPr/>
          </p:nvSpPr>
          <p:spPr>
            <a:xfrm>
              <a:off x="473909" y="1538789"/>
              <a:ext cx="995131" cy="13292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8009" y="1520612"/>
              <a:ext cx="966931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분수의 뺄셈을 해 볼까요</a:t>
              </a:r>
              <a:r>
                <a:rPr lang="en-US" altLang="ko-KR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(3)</a:t>
              </a:r>
              <a:endPara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88009" y="4280194"/>
            <a:ext cx="995131" cy="169277"/>
            <a:chOff x="473909" y="1520612"/>
            <a:chExt cx="995131" cy="169277"/>
          </a:xfrm>
          <a:solidFill>
            <a:srgbClr val="B7DEE8"/>
          </a:solidFill>
        </p:grpSpPr>
        <p:sp>
          <p:nvSpPr>
            <p:cNvPr id="74" name="직사각형 73"/>
            <p:cNvSpPr/>
            <p:nvPr/>
          </p:nvSpPr>
          <p:spPr>
            <a:xfrm>
              <a:off x="473909" y="1538789"/>
              <a:ext cx="995131" cy="13292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8009" y="1520612"/>
              <a:ext cx="966931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분수의 뺄셈을 해 볼까요</a:t>
              </a:r>
              <a:r>
                <a:rPr lang="en-US" altLang="ko-KR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(4)</a:t>
              </a:r>
              <a:endPara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8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142499" y="3168992"/>
            <a:ext cx="2744585" cy="6221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분수의 덧셈과 뺄셈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9532" y="1475363"/>
            <a:ext cx="2100646" cy="12601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26799" y="1484784"/>
            <a:ext cx="1654544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722704" y="1475363"/>
            <a:ext cx="2173332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7" y="4221088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47132" y="984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508061" y="4280194"/>
            <a:ext cx="2176710" cy="12601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43755" y="4257092"/>
            <a:ext cx="1956325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268141" y="2742477"/>
            <a:ext cx="719534" cy="512279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3655930" y="2742477"/>
            <a:ext cx="55514" cy="426515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 flipV="1">
            <a:off x="4752020" y="2788640"/>
            <a:ext cx="576064" cy="46611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 flipH="1">
            <a:off x="2331385" y="3681028"/>
            <a:ext cx="375372" cy="59916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>
            <a:off x="3655930" y="3681028"/>
            <a:ext cx="0" cy="59916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4715619" y="3681028"/>
            <a:ext cx="381884" cy="56988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타원 31"/>
          <p:cNvSpPr/>
          <p:nvPr/>
        </p:nvSpPr>
        <p:spPr>
          <a:xfrm>
            <a:off x="2426166" y="25592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6437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06" y="2420888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09" y="2646448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517" y="5179273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190" y="530485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934" y="5232848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모서리가 둥근 직사각형 95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8" name="그룹 97"/>
          <p:cNvGrpSpPr/>
          <p:nvPr/>
        </p:nvGrpSpPr>
        <p:grpSpPr>
          <a:xfrm>
            <a:off x="1810494" y="4839153"/>
            <a:ext cx="2786087" cy="210004"/>
            <a:chOff x="2193983" y="4222411"/>
            <a:chExt cx="2532806" cy="190914"/>
          </a:xfrm>
        </p:grpSpPr>
        <p:pic>
          <p:nvPicPr>
            <p:cNvPr id="99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983" y="4222411"/>
              <a:ext cx="181773" cy="177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9159" y="4256916"/>
              <a:ext cx="346637" cy="131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956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788" y="4231552"/>
              <a:ext cx="186001" cy="181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744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784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1301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916" y="4250566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7" name="모서리가 둥근 직사각형 106"/>
          <p:cNvSpPr/>
          <p:nvPr/>
        </p:nvSpPr>
        <p:spPr>
          <a:xfrm>
            <a:off x="1043607" y="1880828"/>
            <a:ext cx="3204357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분수의 덧셈을 해 볼까요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2" descr="D:\초등학교 수학4-2\3_001_2015개정\수학 4-2 지도서\app\resource\contents\lesson01\ops\lesson01\images\mm_42_1_07_07_01\map_0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658826"/>
            <a:ext cx="4987772" cy="163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03362"/>
              </p:ext>
            </p:extLst>
          </p:nvPr>
        </p:nvGraphicFramePr>
        <p:xfrm>
          <a:off x="188058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map_01.png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\app\resource\contents\lesson01\ops\lesson01\images\mm_42_1_07_07_01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5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176972"/>
            <a:ext cx="60077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분모가 같은 분수의 덧셈과 뺄셈의 계산 원리를 이해하고 그 계산을 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29958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142499" y="3168992"/>
            <a:ext cx="2744585" cy="6221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분수의 덧셈과 뺄셈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9532" y="1475363"/>
            <a:ext cx="2100646" cy="12601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26799" y="1484784"/>
            <a:ext cx="1654544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722704" y="1475363"/>
            <a:ext cx="2173332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7" y="4221088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47132" y="984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508061" y="4280194"/>
            <a:ext cx="2176710" cy="12601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43755" y="4257092"/>
            <a:ext cx="1956325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268141" y="2742477"/>
            <a:ext cx="719534" cy="512279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3655930" y="2742477"/>
            <a:ext cx="55514" cy="426515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 flipV="1">
            <a:off x="4752020" y="2788640"/>
            <a:ext cx="576064" cy="46611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 flipH="1">
            <a:off x="2331385" y="3681028"/>
            <a:ext cx="375372" cy="59916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>
            <a:off x="3655930" y="3681028"/>
            <a:ext cx="0" cy="59916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4715619" y="3681028"/>
            <a:ext cx="381884" cy="56988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타원 31"/>
          <p:cNvSpPr/>
          <p:nvPr/>
        </p:nvSpPr>
        <p:spPr>
          <a:xfrm>
            <a:off x="2426166" y="25592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6437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06" y="2420888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09" y="2646448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517" y="5179273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190" y="530485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934" y="5232848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모서리가 둥근 직사각형 27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1810494" y="4839153"/>
            <a:ext cx="2786087" cy="210004"/>
            <a:chOff x="2193983" y="4222411"/>
            <a:chExt cx="2532806" cy="190914"/>
          </a:xfrm>
        </p:grpSpPr>
        <p:pic>
          <p:nvPicPr>
            <p:cNvPr id="39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983" y="4222411"/>
              <a:ext cx="181773" cy="177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9159" y="4256916"/>
              <a:ext cx="346637" cy="131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956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788" y="4231552"/>
              <a:ext cx="186001" cy="181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744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784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1301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916" y="4250566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888" y="4870800"/>
            <a:ext cx="390601" cy="1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31" y="4870800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 descr="D:\초등학교 수학4-2\3_001_2015개정\수학 4-2 지도서\app\resource\contents\lesson01\ops\lesson01\images\mm_42_1_07_07_01\map_0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20" y="1700808"/>
            <a:ext cx="4879104" cy="313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모서리가 둥근 직사각형 55"/>
          <p:cNvSpPr/>
          <p:nvPr/>
        </p:nvSpPr>
        <p:spPr>
          <a:xfrm>
            <a:off x="1043607" y="1880828"/>
            <a:ext cx="3204357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분수의 뺄셈을 해 볼까요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508436"/>
              </p:ext>
            </p:extLst>
          </p:nvPr>
        </p:nvGraphicFramePr>
        <p:xfrm>
          <a:off x="188058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map_02.png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\app\resource\contents\lesson01\ops\lesson01\images\mm_42_1_07_07_01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47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142499" y="3168992"/>
            <a:ext cx="2744585" cy="6221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분수의 덧셈과 뺄셈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9532" y="1475363"/>
            <a:ext cx="2100646" cy="12601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26799" y="1484784"/>
            <a:ext cx="1654544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722704" y="1475363"/>
            <a:ext cx="2173332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7" y="4221088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47132" y="984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508061" y="4280194"/>
            <a:ext cx="2176710" cy="12601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43755" y="4257092"/>
            <a:ext cx="1956325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268141" y="2742477"/>
            <a:ext cx="719534" cy="512279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3655930" y="2742477"/>
            <a:ext cx="55514" cy="426515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 flipV="1">
            <a:off x="4752020" y="2788640"/>
            <a:ext cx="576064" cy="46611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 flipH="1">
            <a:off x="2331385" y="3681028"/>
            <a:ext cx="375372" cy="59916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>
            <a:off x="3655930" y="3681028"/>
            <a:ext cx="0" cy="59916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4715619" y="3681028"/>
            <a:ext cx="381884" cy="56988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타원 31"/>
          <p:cNvSpPr/>
          <p:nvPr/>
        </p:nvSpPr>
        <p:spPr>
          <a:xfrm>
            <a:off x="2426166" y="25592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6437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06" y="2420888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09" y="2646448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517" y="5179273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190" y="530485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934" y="5232848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모서리가 둥근 직사각형 27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1043606" y="1880828"/>
            <a:ext cx="3233223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분수의 덧셈을 해 볼까요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2" descr="D:\초등학교 수학4-2\3_001_2015개정\수학 4-2 지도서\app\resource\contents\lesson01\ops\lesson01\images\mm_42_1_07_07_01\map_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6" y="2374516"/>
            <a:ext cx="4896546" cy="195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1810494" y="4839153"/>
            <a:ext cx="2786087" cy="210004"/>
            <a:chOff x="2193983" y="4222411"/>
            <a:chExt cx="2532806" cy="190914"/>
          </a:xfrm>
        </p:grpSpPr>
        <p:pic>
          <p:nvPicPr>
            <p:cNvPr id="40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983" y="4222411"/>
              <a:ext cx="181773" cy="177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9159" y="4256916"/>
              <a:ext cx="346637" cy="131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956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788" y="4231552"/>
              <a:ext cx="186001" cy="181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744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784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1301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916" y="4250566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000" y="4870800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330" y="4870800"/>
            <a:ext cx="390601" cy="1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554025"/>
              </p:ext>
            </p:extLst>
          </p:nvPr>
        </p:nvGraphicFramePr>
        <p:xfrm>
          <a:off x="188058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map_03.png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\app\resource\contents\lesson01\ops\lesson01\images\mm_42_1_07_07_01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47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142499" y="3168992"/>
            <a:ext cx="2744585" cy="6221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분수의 덧셈과 뺄셈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9532" y="1475363"/>
            <a:ext cx="2100646" cy="12601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26799" y="1484784"/>
            <a:ext cx="1654544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722704" y="1475363"/>
            <a:ext cx="2173332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7" y="4221088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47132" y="984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508061" y="4280194"/>
            <a:ext cx="2176710" cy="12601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43755" y="4257092"/>
            <a:ext cx="1956325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268141" y="2742477"/>
            <a:ext cx="719534" cy="512279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3655930" y="2742477"/>
            <a:ext cx="55514" cy="426515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 flipV="1">
            <a:off x="4752020" y="2788640"/>
            <a:ext cx="576064" cy="46611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 flipH="1">
            <a:off x="2331385" y="3681028"/>
            <a:ext cx="375372" cy="59916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>
            <a:off x="3655930" y="3681028"/>
            <a:ext cx="0" cy="59916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4715619" y="3681028"/>
            <a:ext cx="381884" cy="56988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타원 31"/>
          <p:cNvSpPr/>
          <p:nvPr/>
        </p:nvSpPr>
        <p:spPr>
          <a:xfrm>
            <a:off x="2426166" y="25592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6437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06" y="2420888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09" y="2646448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517" y="5179273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190" y="530485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934" y="5232848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모서리가 둥근 직사각형 27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1043606" y="1880828"/>
            <a:ext cx="3233223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분수의 뺄셈을 해 볼까요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810494" y="4839153"/>
            <a:ext cx="2786087" cy="210004"/>
            <a:chOff x="2193983" y="4222411"/>
            <a:chExt cx="2532806" cy="190914"/>
          </a:xfrm>
        </p:grpSpPr>
        <p:pic>
          <p:nvPicPr>
            <p:cNvPr id="39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983" y="4222411"/>
              <a:ext cx="181773" cy="177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9159" y="4256916"/>
              <a:ext cx="346637" cy="131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956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788" y="4231552"/>
              <a:ext cx="186001" cy="181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744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784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1301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916" y="4250566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000" y="4870800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330" y="4870800"/>
            <a:ext cx="390601" cy="1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3" descr="D:\초등학교 수학4-2\3_001_2015개정\수학 4-2 지도서\app\resource\contents\lesson01\ops\lesson01\images\mm_42_1_07_07_01\map_0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6" y="2093142"/>
            <a:ext cx="4818645" cy="212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193" y="4870800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532" y="4870800"/>
            <a:ext cx="390601" cy="1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835506"/>
              </p:ext>
            </p:extLst>
          </p:nvPr>
        </p:nvGraphicFramePr>
        <p:xfrm>
          <a:off x="188058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map_04.png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\app\resource\contents\lesson01\ops\lesson01\images\mm_42_1_07_07_01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47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142499" y="3168992"/>
            <a:ext cx="2744585" cy="6221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분수의 덧셈과 뺄셈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9532" y="1475363"/>
            <a:ext cx="2100646" cy="12601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26799" y="1484784"/>
            <a:ext cx="1654544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722704" y="1475363"/>
            <a:ext cx="2173332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7" y="4221088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47132" y="984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508061" y="4280194"/>
            <a:ext cx="2176710" cy="12601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43755" y="4257092"/>
            <a:ext cx="1956325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268141" y="2742477"/>
            <a:ext cx="719534" cy="512279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3655930" y="2742477"/>
            <a:ext cx="55514" cy="426515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 flipV="1">
            <a:off x="4752020" y="2788640"/>
            <a:ext cx="576064" cy="46611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 flipH="1">
            <a:off x="2331385" y="3681028"/>
            <a:ext cx="375372" cy="59916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>
            <a:off x="3655930" y="3681028"/>
            <a:ext cx="0" cy="59916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4715619" y="3681028"/>
            <a:ext cx="381884" cy="56988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타원 31"/>
          <p:cNvSpPr/>
          <p:nvPr/>
        </p:nvSpPr>
        <p:spPr>
          <a:xfrm>
            <a:off x="2426166" y="25592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6437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06" y="2420888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09" y="2646448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517" y="5179273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190" y="530485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934" y="5232848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모서리가 둥근 직사각형 27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1043606" y="1880828"/>
            <a:ext cx="3233223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분수의 뺄셈을 해 볼까요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810494" y="4839153"/>
            <a:ext cx="2786087" cy="210004"/>
            <a:chOff x="2193983" y="4222411"/>
            <a:chExt cx="2532806" cy="190914"/>
          </a:xfrm>
        </p:grpSpPr>
        <p:pic>
          <p:nvPicPr>
            <p:cNvPr id="39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983" y="4222411"/>
              <a:ext cx="181773" cy="177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9159" y="4256916"/>
              <a:ext cx="346637" cy="131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956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788" y="4231552"/>
              <a:ext cx="186001" cy="181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744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784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1301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916" y="4250566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000" y="4870800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330" y="4870800"/>
            <a:ext cx="390601" cy="1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193" y="4870800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532" y="4870800"/>
            <a:ext cx="390601" cy="1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 descr="D:\초등학교 수학4-2\3_001_2015개정\수학 4-2 지도서\app\resource\contents\lesson01\ops\lesson01\images\mm_42_1_07_07_01\map_0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6" y="2178196"/>
            <a:ext cx="4721535" cy="250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400" y="4870800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072" y="4870800"/>
            <a:ext cx="390601" cy="1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338188"/>
              </p:ext>
            </p:extLst>
          </p:nvPr>
        </p:nvGraphicFramePr>
        <p:xfrm>
          <a:off x="188058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map_05.png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\app\resource\contents\lesson01\ops\lesson01\images\mm_42_1_07_07_01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47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142499" y="3168992"/>
            <a:ext cx="2744585" cy="6221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분수의 덧셈과 뺄셈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9532" y="1475363"/>
            <a:ext cx="2100646" cy="12601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26799" y="1484784"/>
            <a:ext cx="1654544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722704" y="1475363"/>
            <a:ext cx="2173332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7" y="4221088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47132" y="984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508061" y="4280194"/>
            <a:ext cx="2176710" cy="12601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43755" y="4257092"/>
            <a:ext cx="1956325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268141" y="2742477"/>
            <a:ext cx="719534" cy="512279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3655930" y="2742477"/>
            <a:ext cx="55514" cy="426515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 flipV="1">
            <a:off x="4752020" y="2788640"/>
            <a:ext cx="576064" cy="46611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 flipH="1">
            <a:off x="2331385" y="3681028"/>
            <a:ext cx="375372" cy="59916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>
            <a:off x="3655930" y="3681028"/>
            <a:ext cx="0" cy="59916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4715619" y="3681028"/>
            <a:ext cx="381884" cy="56988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타원 31"/>
          <p:cNvSpPr/>
          <p:nvPr/>
        </p:nvSpPr>
        <p:spPr>
          <a:xfrm>
            <a:off x="2426166" y="25592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6437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06" y="2420888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09" y="2646448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517" y="5179273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190" y="530485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934" y="5232848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모서리가 둥근 직사각형 27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1043606" y="1880828"/>
            <a:ext cx="3233223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분수의 뺄셈을 해 볼까요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810494" y="4839153"/>
            <a:ext cx="2786087" cy="210004"/>
            <a:chOff x="2193983" y="4222411"/>
            <a:chExt cx="2532806" cy="190914"/>
          </a:xfrm>
        </p:grpSpPr>
        <p:pic>
          <p:nvPicPr>
            <p:cNvPr id="39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983" y="4222411"/>
              <a:ext cx="181773" cy="177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9159" y="4256916"/>
              <a:ext cx="346637" cy="131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956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788" y="4231552"/>
              <a:ext cx="186001" cy="181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744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784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1301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916" y="4250566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000" y="4870800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330" y="4870800"/>
            <a:ext cx="390601" cy="1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193" y="4870800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532" y="4870800"/>
            <a:ext cx="390601" cy="1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400" y="4870800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072" y="4870800"/>
            <a:ext cx="390601" cy="1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5" descr="D:\초등학교 수학4-2\3_001_2015개정\수학 4-2 지도서\app\resource\contents\lesson01\ops\lesson01\images\mm_42_1_07_07_01\map_0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6" y="2190531"/>
            <a:ext cx="4648386" cy="229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314" y="4870800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400" y="4870800"/>
            <a:ext cx="390601" cy="1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744048"/>
              </p:ext>
            </p:extLst>
          </p:nvPr>
        </p:nvGraphicFramePr>
        <p:xfrm>
          <a:off x="188058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map_06.png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\app\resource\contents\lesson01\ops\lesson01\images\mm_42_1_07_07_01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47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23707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창의 놀이터 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분수들을 모아 모아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!)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03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490019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 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4604751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1673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07" y="1007440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909800" y="49746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93" y="1996392"/>
            <a:ext cx="6160379" cy="13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1995" y="2612231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36406" y="261223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4335" y="261223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24738" y="261223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14313" y="261223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836769" y="1672965"/>
            <a:ext cx="70221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52112"/>
              </p:ext>
            </p:extLst>
          </p:nvPr>
        </p:nvGraphicFramePr>
        <p:xfrm>
          <a:off x="3154658" y="168218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91751" y="1800767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880414" y="3059776"/>
            <a:ext cx="70221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53478"/>
              </p:ext>
            </p:extLst>
          </p:nvPr>
        </p:nvGraphicFramePr>
        <p:xfrm>
          <a:off x="4198303" y="306899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935396" y="3187578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08982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텍스트는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\app\resource\contents\lesson01\ops\lesson01\images\mm_42_1_07_01_01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381" y="1501451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237" y="284455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2051103" y="4035410"/>
            <a:ext cx="540862" cy="814216"/>
            <a:chOff x="1311794" y="404664"/>
            <a:chExt cx="540862" cy="81421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xmlns="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xmlns="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5CF29086-B3E7-496D-AF94-E5370A4F7C4A}"/>
              </a:ext>
            </a:extLst>
          </p:cNvPr>
          <p:cNvSpPr/>
          <p:nvPr/>
        </p:nvSpPr>
        <p:spPr bwMode="auto">
          <a:xfrm>
            <a:off x="1403648" y="4262587"/>
            <a:ext cx="50727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518985" y="4032601"/>
            <a:ext cx="540862" cy="814216"/>
            <a:chOff x="1311794" y="404664"/>
            <a:chExt cx="540862" cy="81421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xmlns="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5CF29086-B3E7-496D-AF94-E5370A4F7C4A}"/>
              </a:ext>
            </a:extLst>
          </p:cNvPr>
          <p:cNvSpPr/>
          <p:nvPr/>
        </p:nvSpPr>
        <p:spPr bwMode="auto">
          <a:xfrm>
            <a:off x="2871530" y="4259778"/>
            <a:ext cx="50727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5111628" y="4035874"/>
            <a:ext cx="540862" cy="814216"/>
            <a:chOff x="1311794" y="404664"/>
            <a:chExt cx="540862" cy="81421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CF29086-B3E7-496D-AF94-E5370A4F7C4A}"/>
              </a:ext>
            </a:extLst>
          </p:cNvPr>
          <p:cNvSpPr/>
          <p:nvPr/>
        </p:nvSpPr>
        <p:spPr bwMode="auto">
          <a:xfrm>
            <a:off x="4464173" y="4263051"/>
            <a:ext cx="50727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9957" y="4229555"/>
            <a:ext cx="194636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           ＝</a:t>
            </a: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134" y="4026065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904" y="375390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51" y="4757635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652" y="394390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19" y="3854551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986" y="4672601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013" y="3970484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25" y="384670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282" y="461779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타원 70"/>
          <p:cNvSpPr/>
          <p:nvPr/>
        </p:nvSpPr>
        <p:spPr>
          <a:xfrm>
            <a:off x="228631" y="49822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54" y="798881"/>
            <a:ext cx="1704386" cy="4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클릭하면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(4-2-1)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3527884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" y="804258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34823" y="141277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42206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80365"/>
              </p:ext>
            </p:extLst>
          </p:nvPr>
        </p:nvGraphicFramePr>
        <p:xfrm>
          <a:off x="188058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bg_twins_01.svg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\app\resource\contents\lesson01\ops\lesson01\images\mm_42_1_07_01_01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93" y="1998000"/>
            <a:ext cx="6332774" cy="139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31995" y="2612231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85133" y="261223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28191" y="261223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74998" y="261223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2735796" y="1763668"/>
            <a:ext cx="70221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77362"/>
              </p:ext>
            </p:extLst>
          </p:nvPr>
        </p:nvGraphicFramePr>
        <p:xfrm>
          <a:off x="3053685" y="177288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790778" y="1891470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941" y="2104677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 bwMode="auto">
          <a:xfrm>
            <a:off x="4013797" y="3059812"/>
            <a:ext cx="70221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459298"/>
              </p:ext>
            </p:extLst>
          </p:nvPr>
        </p:nvGraphicFramePr>
        <p:xfrm>
          <a:off x="4331686" y="30690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068779" y="3187614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545593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2051103" y="4035410"/>
            <a:ext cx="540862" cy="814216"/>
            <a:chOff x="1311794" y="404664"/>
            <a:chExt cx="540862" cy="814216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xmlns="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CF29086-B3E7-496D-AF94-E5370A4F7C4A}"/>
              </a:ext>
            </a:extLst>
          </p:cNvPr>
          <p:cNvSpPr/>
          <p:nvPr/>
        </p:nvSpPr>
        <p:spPr bwMode="auto">
          <a:xfrm>
            <a:off x="1403648" y="4262587"/>
            <a:ext cx="50727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3518985" y="4032601"/>
            <a:ext cx="540862" cy="814216"/>
            <a:chOff x="1311794" y="404664"/>
            <a:chExt cx="540862" cy="814216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xmlns="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CF29086-B3E7-496D-AF94-E5370A4F7C4A}"/>
              </a:ext>
            </a:extLst>
          </p:cNvPr>
          <p:cNvSpPr/>
          <p:nvPr/>
        </p:nvSpPr>
        <p:spPr bwMode="auto">
          <a:xfrm>
            <a:off x="2871530" y="4259778"/>
            <a:ext cx="50727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111628" y="4035874"/>
            <a:ext cx="540862" cy="814216"/>
            <a:chOff x="1311794" y="404664"/>
            <a:chExt cx="540862" cy="814216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xmlns="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xmlns="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5CF29086-B3E7-496D-AF94-E5370A4F7C4A}"/>
              </a:ext>
            </a:extLst>
          </p:cNvPr>
          <p:cNvSpPr/>
          <p:nvPr/>
        </p:nvSpPr>
        <p:spPr bwMode="auto">
          <a:xfrm>
            <a:off x="4464173" y="4263051"/>
            <a:ext cx="50727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19957" y="4229555"/>
            <a:ext cx="194636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＝</a:t>
            </a:r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134" y="4026065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904" y="375390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51" y="4757635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652" y="394390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19" y="3854551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986" y="4672601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013" y="3970484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25" y="384670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282" y="461779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171" y="14341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05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800708"/>
            <a:ext cx="1693633" cy="4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클릭하면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(4-2-1)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124941" y="737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42206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66" y="806084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669270"/>
              </p:ext>
            </p:extLst>
          </p:nvPr>
        </p:nvGraphicFramePr>
        <p:xfrm>
          <a:off x="188058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bg_twins_02.svg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\app\resource\contents\lesson01\ops\lesson01\images\mm_42_1_07_01_01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34823" y="141277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93" y="1998000"/>
            <a:ext cx="6348435" cy="139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31995" y="2612231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71700" y="261223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19872" y="261223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68044" y="261223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6216" y="261223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663788" y="1763668"/>
            <a:ext cx="70221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49937"/>
              </p:ext>
            </p:extLst>
          </p:nvPr>
        </p:nvGraphicFramePr>
        <p:xfrm>
          <a:off x="2981677" y="177288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718770" y="1891470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933" y="2104677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 bwMode="auto">
          <a:xfrm>
            <a:off x="3707904" y="3059812"/>
            <a:ext cx="70221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195557"/>
              </p:ext>
            </p:extLst>
          </p:nvPr>
        </p:nvGraphicFramePr>
        <p:xfrm>
          <a:off x="4025793" y="30690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762886" y="3187614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15" y="2888298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2051103" y="4035410"/>
            <a:ext cx="540862" cy="814216"/>
            <a:chOff x="1311794" y="404664"/>
            <a:chExt cx="540862" cy="81421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5CF29086-B3E7-496D-AF94-E5370A4F7C4A}"/>
              </a:ext>
            </a:extLst>
          </p:cNvPr>
          <p:cNvSpPr/>
          <p:nvPr/>
        </p:nvSpPr>
        <p:spPr bwMode="auto">
          <a:xfrm>
            <a:off x="1403648" y="4262587"/>
            <a:ext cx="50727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3518985" y="4032601"/>
            <a:ext cx="540862" cy="814216"/>
            <a:chOff x="1311794" y="404664"/>
            <a:chExt cx="540862" cy="814216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xmlns="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5CF29086-B3E7-496D-AF94-E5370A4F7C4A}"/>
              </a:ext>
            </a:extLst>
          </p:cNvPr>
          <p:cNvSpPr/>
          <p:nvPr/>
        </p:nvSpPr>
        <p:spPr bwMode="auto">
          <a:xfrm>
            <a:off x="2871530" y="4259778"/>
            <a:ext cx="50727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111628" y="4035874"/>
            <a:ext cx="540862" cy="814216"/>
            <a:chOff x="1311794" y="404664"/>
            <a:chExt cx="540862" cy="814216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xmlns="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xmlns="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5CF29086-B3E7-496D-AF94-E5370A4F7C4A}"/>
              </a:ext>
            </a:extLst>
          </p:cNvPr>
          <p:cNvSpPr/>
          <p:nvPr/>
        </p:nvSpPr>
        <p:spPr bwMode="auto">
          <a:xfrm>
            <a:off x="4464173" y="4263051"/>
            <a:ext cx="50727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19957" y="4229555"/>
            <a:ext cx="194636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＝</a:t>
            </a:r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134" y="4026065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51" y="4757635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652" y="394390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19" y="3854551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986" y="4672601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013" y="3970484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25" y="384670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282" y="461779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171" y="14341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52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 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1673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07" y="1007440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93" y="1996392"/>
            <a:ext cx="6160379" cy="13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1995" y="2612231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36406" y="261223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4335" y="261223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24738" y="261223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14313" y="261223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836769" y="1672965"/>
            <a:ext cx="70221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551459"/>
              </p:ext>
            </p:extLst>
          </p:nvPr>
        </p:nvGraphicFramePr>
        <p:xfrm>
          <a:off x="3154658" y="168218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91751" y="1800767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880414" y="3059776"/>
            <a:ext cx="70221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156534"/>
              </p:ext>
            </p:extLst>
          </p:nvPr>
        </p:nvGraphicFramePr>
        <p:xfrm>
          <a:off x="4198303" y="306899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935396" y="3187578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051103" y="4035410"/>
            <a:ext cx="540862" cy="814216"/>
            <a:chOff x="1311794" y="404664"/>
            <a:chExt cx="540862" cy="81421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xmlns="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xmlns="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5CF29086-B3E7-496D-AF94-E5370A4F7C4A}"/>
              </a:ext>
            </a:extLst>
          </p:cNvPr>
          <p:cNvSpPr/>
          <p:nvPr/>
        </p:nvSpPr>
        <p:spPr bwMode="auto">
          <a:xfrm>
            <a:off x="1403648" y="4262587"/>
            <a:ext cx="50727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518985" y="4032601"/>
            <a:ext cx="540862" cy="814216"/>
            <a:chOff x="1311794" y="404664"/>
            <a:chExt cx="540862" cy="81421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xmlns="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5CF29086-B3E7-496D-AF94-E5370A4F7C4A}"/>
              </a:ext>
            </a:extLst>
          </p:cNvPr>
          <p:cNvSpPr/>
          <p:nvPr/>
        </p:nvSpPr>
        <p:spPr bwMode="auto">
          <a:xfrm>
            <a:off x="2871530" y="4259778"/>
            <a:ext cx="50727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5111628" y="4035874"/>
            <a:ext cx="540862" cy="814216"/>
            <a:chOff x="1311794" y="404664"/>
            <a:chExt cx="540862" cy="81421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AD6929D1-74D1-4F2A-A1C7-D171D4910A8F}"/>
                </a:ext>
              </a:extLst>
            </p:cNvPr>
            <p:cNvGrpSpPr/>
            <p:nvPr/>
          </p:nvGrpSpPr>
          <p:grpSpPr>
            <a:xfrm>
              <a:off x="1311794" y="450678"/>
              <a:ext cx="540862" cy="707886"/>
              <a:chOff x="389945" y="645477"/>
              <a:chExt cx="540862" cy="707886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2467ED7A-B8B1-4430-8830-DDA15F88BCD9}"/>
                  </a:ext>
                </a:extLst>
              </p:cNvPr>
              <p:cNvSpPr txBox="1"/>
              <p:nvPr/>
            </p:nvSpPr>
            <p:spPr>
              <a:xfrm>
                <a:off x="433208" y="645477"/>
                <a:ext cx="468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ko-KR" altLang="en-US" sz="20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D204CD53-F6E8-4013-B909-050730D405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9945" y="1000856"/>
                <a:ext cx="54086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F1852356-34B6-4553-BA21-B504EC509503}"/>
                </a:ext>
              </a:extLst>
            </p:cNvPr>
            <p:cNvSpPr/>
            <p:nvPr/>
          </p:nvSpPr>
          <p:spPr bwMode="auto">
            <a:xfrm>
              <a:off x="1331640" y="870448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5CF29086-B3E7-496D-AF94-E5370A4F7C4A}"/>
                </a:ext>
              </a:extLst>
            </p:cNvPr>
            <p:cNvSpPr/>
            <p:nvPr/>
          </p:nvSpPr>
          <p:spPr bwMode="auto">
            <a:xfrm>
              <a:off x="1331640" y="404664"/>
              <a:ext cx="507272" cy="3484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CF29086-B3E7-496D-AF94-E5370A4F7C4A}"/>
              </a:ext>
            </a:extLst>
          </p:cNvPr>
          <p:cNvSpPr/>
          <p:nvPr/>
        </p:nvSpPr>
        <p:spPr bwMode="auto">
          <a:xfrm>
            <a:off x="4464173" y="4263051"/>
            <a:ext cx="50727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9957" y="4229555"/>
            <a:ext cx="194636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           ＝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251520" y="3512903"/>
            <a:ext cx="6667165" cy="1732850"/>
            <a:chOff x="207825" y="3501008"/>
            <a:chExt cx="6667165" cy="1732850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6285692A-AF3B-4F3A-A2BC-10C0F8D6F3AF}"/>
                </a:ext>
              </a:extLst>
            </p:cNvPr>
            <p:cNvSpPr/>
            <p:nvPr/>
          </p:nvSpPr>
          <p:spPr>
            <a:xfrm>
              <a:off x="207825" y="4335207"/>
              <a:ext cx="6667165" cy="7106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29">
              <a:extLst>
                <a:ext uri="{FF2B5EF4-FFF2-40B4-BE49-F238E27FC236}">
                  <a16:creationId xmlns:a16="http://schemas.microsoft.com/office/drawing/2014/main" xmlns="" id="{75CCC683-9057-4235-B82D-565F613C4EE9}"/>
                </a:ext>
              </a:extLst>
            </p:cNvPr>
            <p:cNvSpPr/>
            <p:nvPr/>
          </p:nvSpPr>
          <p:spPr>
            <a:xfrm>
              <a:off x="353387" y="417318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3" name="직각 삼각형 72">
              <a:extLst>
                <a:ext uri="{FF2B5EF4-FFF2-40B4-BE49-F238E27FC236}">
                  <a16:creationId xmlns:a16="http://schemas.microsoft.com/office/drawing/2014/main" xmlns="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7544" y="3501008"/>
              <a:ext cx="6120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461066"/>
              </p:ext>
            </p:extLst>
          </p:nvPr>
        </p:nvGraphicFramePr>
        <p:xfrm>
          <a:off x="562013" y="452549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359059" y="4597546"/>
            <a:ext cx="6481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131711"/>
              </p:ext>
            </p:extLst>
          </p:nvPr>
        </p:nvGraphicFramePr>
        <p:xfrm>
          <a:off x="1098682" y="452549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06996"/>
              </p:ext>
            </p:extLst>
          </p:nvPr>
        </p:nvGraphicFramePr>
        <p:xfrm>
          <a:off x="2307163" y="452549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806016"/>
              </p:ext>
            </p:extLst>
          </p:nvPr>
        </p:nvGraphicFramePr>
        <p:xfrm>
          <a:off x="2735796" y="452549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514137"/>
              </p:ext>
            </p:extLst>
          </p:nvPr>
        </p:nvGraphicFramePr>
        <p:xfrm>
          <a:off x="3527884" y="452549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118376"/>
              </p:ext>
            </p:extLst>
          </p:nvPr>
        </p:nvGraphicFramePr>
        <p:xfrm>
          <a:off x="4067944" y="452549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1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927516" y="49395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03065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474049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11560" y="2300427"/>
            <a:ext cx="14020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5942"/>
              </p:ext>
            </p:extLst>
          </p:nvPr>
        </p:nvGraphicFramePr>
        <p:xfrm>
          <a:off x="729098" y="220493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070446"/>
              </p:ext>
            </p:extLst>
          </p:nvPr>
        </p:nvGraphicFramePr>
        <p:xfrm>
          <a:off x="1304263" y="220457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815916" y="2300428"/>
            <a:ext cx="1568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281548"/>
              </p:ext>
            </p:extLst>
          </p:nvPr>
        </p:nvGraphicFramePr>
        <p:xfrm>
          <a:off x="4079601" y="220493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019719"/>
              </p:ext>
            </p:extLst>
          </p:nvPr>
        </p:nvGraphicFramePr>
        <p:xfrm>
          <a:off x="4654766" y="220457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815916" y="3920608"/>
            <a:ext cx="19765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8571"/>
              </p:ext>
            </p:extLst>
          </p:nvPr>
        </p:nvGraphicFramePr>
        <p:xfrm>
          <a:off x="4079601" y="38251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150388"/>
              </p:ext>
            </p:extLst>
          </p:nvPr>
        </p:nvGraphicFramePr>
        <p:xfrm>
          <a:off x="4654766" y="382475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719572" y="3920608"/>
            <a:ext cx="19765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860774"/>
              </p:ext>
            </p:extLst>
          </p:nvPr>
        </p:nvGraphicFramePr>
        <p:xfrm>
          <a:off x="1342398" y="382475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 bwMode="auto">
          <a:xfrm>
            <a:off x="1885786" y="2186295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337688"/>
              </p:ext>
            </p:extLst>
          </p:nvPr>
        </p:nvGraphicFramePr>
        <p:xfrm>
          <a:off x="2051720" y="219931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 bwMode="auto">
          <a:xfrm>
            <a:off x="5251131" y="2185501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6772" y="2317359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/>
          </a:p>
        </p:txBody>
      </p:sp>
      <p:sp>
        <p:nvSpPr>
          <p:cNvPr id="59" name="직사각형 58"/>
          <p:cNvSpPr/>
          <p:nvPr/>
        </p:nvSpPr>
        <p:spPr bwMode="auto">
          <a:xfrm>
            <a:off x="1945471" y="3809909"/>
            <a:ext cx="1327291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371176"/>
              </p:ext>
            </p:extLst>
          </p:nvPr>
        </p:nvGraphicFramePr>
        <p:xfrm>
          <a:off x="2194292" y="381912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931385" y="3937711"/>
            <a:ext cx="14164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(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5234993" y="3805681"/>
            <a:ext cx="1353231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209148"/>
              </p:ext>
            </p:extLst>
          </p:nvPr>
        </p:nvGraphicFramePr>
        <p:xfrm>
          <a:off x="5483814" y="381490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5220907" y="3933483"/>
            <a:ext cx="14515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(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85" y="1979365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630" y="201367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493" y="3590455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675" y="3594683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1" y="5191370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타원 38"/>
          <p:cNvSpPr/>
          <p:nvPr/>
        </p:nvSpPr>
        <p:spPr>
          <a:xfrm>
            <a:off x="228631" y="49822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420654"/>
              </p:ext>
            </p:extLst>
          </p:nvPr>
        </p:nvGraphicFramePr>
        <p:xfrm>
          <a:off x="2843808" y="381657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198617"/>
              </p:ext>
            </p:extLst>
          </p:nvPr>
        </p:nvGraphicFramePr>
        <p:xfrm>
          <a:off x="6120172" y="381657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0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54" y="798881"/>
            <a:ext cx="1704386" cy="47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" y="5269532"/>
            <a:ext cx="1553841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클릭하면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(4-2-1)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1.hwp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3527884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" y="804258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34823" y="141277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20524" y="507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63588" y="2300427"/>
            <a:ext cx="14020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963807"/>
              </p:ext>
            </p:extLst>
          </p:nvPr>
        </p:nvGraphicFramePr>
        <p:xfrm>
          <a:off x="981126" y="220493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626193"/>
              </p:ext>
            </p:extLst>
          </p:nvPr>
        </p:nvGraphicFramePr>
        <p:xfrm>
          <a:off x="1556291" y="220457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4067944" y="2300428"/>
            <a:ext cx="1568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062008"/>
              </p:ext>
            </p:extLst>
          </p:nvPr>
        </p:nvGraphicFramePr>
        <p:xfrm>
          <a:off x="4331629" y="220493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07695"/>
              </p:ext>
            </p:extLst>
          </p:nvPr>
        </p:nvGraphicFramePr>
        <p:xfrm>
          <a:off x="4906794" y="220457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4067944" y="3920608"/>
            <a:ext cx="19765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713088"/>
              </p:ext>
            </p:extLst>
          </p:nvPr>
        </p:nvGraphicFramePr>
        <p:xfrm>
          <a:off x="4331629" y="38251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150225"/>
              </p:ext>
            </p:extLst>
          </p:nvPr>
        </p:nvGraphicFramePr>
        <p:xfrm>
          <a:off x="4906794" y="382475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971600" y="3920608"/>
            <a:ext cx="19765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01468"/>
              </p:ext>
            </p:extLst>
          </p:nvPr>
        </p:nvGraphicFramePr>
        <p:xfrm>
          <a:off x="1594426" y="382475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4" name="직사각형 93"/>
          <p:cNvSpPr/>
          <p:nvPr/>
        </p:nvSpPr>
        <p:spPr bwMode="auto">
          <a:xfrm>
            <a:off x="2137814" y="2186295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903511"/>
              </p:ext>
            </p:extLst>
          </p:nvPr>
        </p:nvGraphicFramePr>
        <p:xfrm>
          <a:off x="2303748" y="219931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6" name="직사각형 95"/>
          <p:cNvSpPr/>
          <p:nvPr/>
        </p:nvSpPr>
        <p:spPr bwMode="auto">
          <a:xfrm>
            <a:off x="5503159" y="2185501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2197499" y="3809909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339670"/>
              </p:ext>
            </p:extLst>
          </p:nvPr>
        </p:nvGraphicFramePr>
        <p:xfrm>
          <a:off x="2446320" y="381912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2183413" y="3937711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5487021" y="3805681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661771"/>
              </p:ext>
            </p:extLst>
          </p:nvPr>
        </p:nvGraphicFramePr>
        <p:xfrm>
          <a:off x="5735842" y="381490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5472935" y="3933483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07" y="2014781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136" y="3634167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313" y="3594683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33031"/>
              </p:ext>
            </p:extLst>
          </p:nvPr>
        </p:nvGraphicFramePr>
        <p:xfrm>
          <a:off x="5735007" y="220486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5472100" y="2323446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313" y="2014781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2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422000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219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43604</TotalTime>
  <Words>3104</Words>
  <Application>Microsoft Office PowerPoint</Application>
  <PresentationFormat>화면 슬라이드 쇼(4:3)</PresentationFormat>
  <Paragraphs>1130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7311</cp:revision>
  <dcterms:created xsi:type="dcterms:W3CDTF">2008-07-15T12:19:11Z</dcterms:created>
  <dcterms:modified xsi:type="dcterms:W3CDTF">2022-05-16T05:34:50Z</dcterms:modified>
</cp:coreProperties>
</file>