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327" r:id="rId4"/>
    <p:sldId id="1097" r:id="rId5"/>
    <p:sldId id="1372" r:id="rId6"/>
    <p:sldId id="1367" r:id="rId7"/>
    <p:sldId id="1374" r:id="rId8"/>
    <p:sldId id="1376" r:id="rId9"/>
    <p:sldId id="1365" r:id="rId10"/>
    <p:sldId id="1368" r:id="rId11"/>
    <p:sldId id="1366" r:id="rId12"/>
    <p:sldId id="1377" r:id="rId13"/>
    <p:sldId id="1369" r:id="rId14"/>
    <p:sldId id="1370" r:id="rId15"/>
    <p:sldId id="1371" r:id="rId16"/>
    <p:sldId id="1378" r:id="rId17"/>
    <p:sldId id="1379" r:id="rId18"/>
    <p:sldId id="1315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AE7C65"/>
    <a:srgbClr val="FEF6F0"/>
    <a:srgbClr val="FFD0E4"/>
    <a:srgbClr val="D0ECD8"/>
    <a:srgbClr val="D4EFFD"/>
    <a:srgbClr val="F27712"/>
    <a:srgbClr val="FF9900"/>
    <a:srgbClr val="FF9999"/>
    <a:srgbClr val="A46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4822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분수들을 모아 모아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2368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5287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3550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분수들을 모아 모아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1"/>
          <a:stretch/>
        </p:blipFill>
        <p:spPr bwMode="auto">
          <a:xfrm>
            <a:off x="71498" y="720072"/>
            <a:ext cx="6898184" cy="50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711835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563394" y="830063"/>
            <a:ext cx="3104357" cy="7349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내려놓을 카드가 없으니깐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장을 가져가야지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1" name="이등변 삼각형 20"/>
          <p:cNvSpPr/>
          <p:nvPr/>
        </p:nvSpPr>
        <p:spPr>
          <a:xfrm flipV="1">
            <a:off x="2813642" y="1578761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23528" y="764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내에 있는 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삭제 후 텍스트와 함께 새로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6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679217" y="2134576"/>
            <a:ext cx="6269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모든 카드를 내려놓은 사람이 이깁니다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 카드로 덧셈 결과가 자연수인 식을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26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974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55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00" y="5299200"/>
            <a:ext cx="400553" cy="15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600" y="5299200"/>
            <a:ext cx="391016" cy="14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0" y="2134800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0"/>
          <a:stretch/>
        </p:blipFill>
        <p:spPr bwMode="auto">
          <a:xfrm>
            <a:off x="1586851" y="2539328"/>
            <a:ext cx="3561213" cy="268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3455876" y="2503325"/>
            <a:ext cx="2088230" cy="71469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이겼다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내려놓았어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4" name="이등변 삼각형 43"/>
          <p:cNvSpPr/>
          <p:nvPr/>
        </p:nvSpPr>
        <p:spPr>
          <a:xfrm flipV="1">
            <a:off x="4193957" y="3231392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3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362" y="4975794"/>
            <a:ext cx="257366" cy="2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51" name="그룹 50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  <a:endParaRPr lang="ko-KR" altLang="en-US" sz="11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  <a:endParaRPr lang="ko-KR" altLang="en-US" sz="11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방법</a:t>
              </a:r>
              <a:endParaRPr lang="ko-KR" altLang="en-US" sz="1100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897643" y="1002760"/>
            <a:ext cx="1194637" cy="446020"/>
            <a:chOff x="3952363" y="1253627"/>
            <a:chExt cx="1039289" cy="446020"/>
          </a:xfrm>
        </p:grpSpPr>
        <p:pic>
          <p:nvPicPr>
            <p:cNvPr id="61" name="Picture 3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4070860" y="1268760"/>
              <a:ext cx="9207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1, 2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984738" y="4733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1"/>
          <a:stretch/>
        </p:blipFill>
        <p:spPr bwMode="auto">
          <a:xfrm>
            <a:off x="71498" y="720072"/>
            <a:ext cx="6898184" cy="50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711835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내에 있는 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삭제 후 텍스트와 함께 새로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19972" y="1550997"/>
            <a:ext cx="2088230" cy="71469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이겼다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내려놓았어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이등변 삼각형 14"/>
          <p:cNvSpPr/>
          <p:nvPr/>
        </p:nvSpPr>
        <p:spPr>
          <a:xfrm flipV="1">
            <a:off x="5256076" y="2275028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171703" y="12750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1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  <a:endParaRPr lang="ko-KR" altLang="en-US" sz="11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방법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 카드로 덧셈 결과가 자연수인 식을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313402" y="1748135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분수의 덧셈과 결과가 자연수가 되는 경우는 언제인가요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2483768" y="2708920"/>
            <a:ext cx="194421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93156"/>
              </p:ext>
            </p:extLst>
          </p:nvPr>
        </p:nvGraphicFramePr>
        <p:xfrm>
          <a:off x="2648979" y="273211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72002"/>
              </p:ext>
            </p:extLst>
          </p:nvPr>
        </p:nvGraphicFramePr>
        <p:xfrm>
          <a:off x="3234095" y="273349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35730" y="2809506"/>
            <a:ext cx="19030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639" y="247644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5897643" y="1002760"/>
            <a:ext cx="1194637" cy="446020"/>
            <a:chOff x="3952363" y="1253627"/>
            <a:chExt cx="1039289" cy="446020"/>
          </a:xfrm>
        </p:grpSpPr>
        <p:pic>
          <p:nvPicPr>
            <p:cNvPr id="60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4070860" y="1268760"/>
              <a:ext cx="9207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1, 2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6861695" y="5437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0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bg1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chemeClr val="bg1"/>
                      </a:solidFill>
                    </a:rPr>
                    <a:t>2</a:t>
                  </a:r>
                  <a:endParaRPr lang="ko-KR" altLang="en-US" sz="11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  <a:endParaRPr lang="ko-KR" altLang="en-US" sz="11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방법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 카드로 덧셈 결과가 자연수인 식을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313402" y="174813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 분수의 덧셈은 어떻게 계산하나요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274274" y="2249557"/>
            <a:ext cx="6543872" cy="3973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먼저 두 분수를 더한 후 다시 마지막 분수를 더하면 됩니다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73612" y="2727788"/>
            <a:ext cx="6544533" cy="3853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단위분수가 모두 몇 개인지 개수를 세어 계산합니다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68" y="202484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631" y="256490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5897643" y="1002760"/>
            <a:ext cx="1194637" cy="446020"/>
            <a:chOff x="3952363" y="1253627"/>
            <a:chExt cx="1039289" cy="446020"/>
          </a:xfrm>
        </p:grpSpPr>
        <p:pic>
          <p:nvPicPr>
            <p:cNvPr id="30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070860" y="1268760"/>
              <a:ext cx="9207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1, 2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6861695" y="5437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7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소스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 카드로 덧셈이나 뺄셈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큰 식을 만들어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580745" y="1343631"/>
            <a:ext cx="1532863" cy="454487"/>
            <a:chOff x="3952364" y="1253627"/>
            <a:chExt cx="1102092" cy="454487"/>
          </a:xfrm>
        </p:grpSpPr>
        <p:pic>
          <p:nvPicPr>
            <p:cNvPr id="75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4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4081105" y="1277227"/>
              <a:ext cx="9733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1, 2, 3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32" name="그룹 31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  <a:endParaRPr lang="ko-KR" altLang="en-US" sz="11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  <a:endParaRPr lang="ko-KR" altLang="en-US" sz="11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그림</a:t>
              </a:r>
              <a:endParaRPr lang="ko-KR" altLang="en-US" sz="1100" b="1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3528" y="1725934"/>
            <a:ext cx="6396550" cy="3848023"/>
            <a:chOff x="-864604" y="1664804"/>
            <a:chExt cx="7419975" cy="451157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4604" y="1664804"/>
              <a:ext cx="4048125" cy="257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521" y="1671051"/>
              <a:ext cx="3371850" cy="257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4604" y="4236554"/>
              <a:ext cx="5400675" cy="193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6546" y="4242801"/>
              <a:ext cx="2028825" cy="193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294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SA42108.psd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\010029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타원 51"/>
          <p:cNvSpPr/>
          <p:nvPr/>
        </p:nvSpPr>
        <p:spPr>
          <a:xfrm>
            <a:off x="3463221" y="1161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791675" y="12399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14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 카드로 덧셈이나 뺄셈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큰 식을 만들어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580745" y="1343631"/>
            <a:ext cx="1532863" cy="454487"/>
            <a:chOff x="3952364" y="1253627"/>
            <a:chExt cx="1102092" cy="454487"/>
          </a:xfrm>
        </p:grpSpPr>
        <p:pic>
          <p:nvPicPr>
            <p:cNvPr id="75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4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4081105" y="1277227"/>
              <a:ext cx="9733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1, 2, 3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313402" y="174813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분수의 덧셈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큰 경우는 언제인가요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6861695" y="5437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32" name="그룹 31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  <a:endParaRPr lang="ko-KR" altLang="en-US" sz="11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그</a:t>
              </a: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</a:rPr>
                <a:t>림</a:t>
              </a:r>
            </a:p>
          </p:txBody>
        </p:sp>
      </p:grp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696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answer_01.png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초등학교 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4-2\3_001_2015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\app\resource\contents\lesson01\ops\lesson01\images\mm_42_1_08_02_01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1727685" y="2320848"/>
            <a:ext cx="3581408" cy="766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15990" y="2511888"/>
            <a:ext cx="9636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6" y="216886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D:\초등학교 수학4-2\3_001_2015개정\수학 4-2 지도서\app\resource\contents\lesson01\ops\lesson01\images\mm_42_1_08_02_01\answer_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2320848"/>
            <a:ext cx="2741311" cy="7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7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 카드로 덧셈이나 뺄셈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큰 식을 만들어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580745" y="1343631"/>
            <a:ext cx="1532863" cy="454487"/>
            <a:chOff x="3952364" y="1253627"/>
            <a:chExt cx="1102092" cy="454487"/>
          </a:xfrm>
        </p:grpSpPr>
        <p:pic>
          <p:nvPicPr>
            <p:cNvPr id="75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4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4081105" y="1277227"/>
              <a:ext cx="9733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1, 2, 3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313402" y="174813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분수의 뺄셈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큰 경우는 언제인가요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6861695" y="5437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32" name="그룹 31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bg1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chemeClr val="bg1"/>
                      </a:solidFill>
                    </a:rPr>
                    <a:t>2</a:t>
                  </a:r>
                  <a:endParaRPr lang="ko-KR" altLang="en-US" sz="11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  <a:endParaRPr lang="ko-KR" altLang="en-US" sz="11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accent6">
                      <a:lumMod val="50000"/>
                    </a:schemeClr>
                  </a:solidFill>
                </a:rPr>
                <a:t>그</a:t>
              </a: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</a:rPr>
                <a:t>림</a:t>
              </a:r>
            </a:p>
          </p:txBody>
        </p:sp>
      </p:grp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7845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answer_02.png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초등학교 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4-2\3_001_2015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\app\resource\contents\lesson01\ops\lesson01\images\mm_42_1_08_02_01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2312255" y="2340374"/>
            <a:ext cx="2564790" cy="7328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44273" y="2496731"/>
            <a:ext cx="97975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48" y="216886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 descr="D:\초등학교 수학4-2\3_001_2015개정\수학 4-2 지도서\app\resource\contents\lesson01\ops\lesson01\images\mm_42_1_08_02_01\answer_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05" y="2304971"/>
            <a:ext cx="1646227" cy="76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7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00591" y="3008275"/>
            <a:ext cx="47835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설탕의 양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 그것이 궁금하다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!)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8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193995" y="3747581"/>
            <a:ext cx="2173558" cy="384721"/>
            <a:chOff x="2268538" y="3747581"/>
            <a:chExt cx="2173558" cy="384721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538" y="3753036"/>
              <a:ext cx="1076398" cy="360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3274789" y="3747581"/>
              <a:ext cx="116730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b="1" dirty="0" smtClean="0">
                  <a:latin typeface="맑은 고딕" pitchFamily="50" charset="-127"/>
                  <a:ea typeface="맑은 고딕" pitchFamily="50" charset="-127"/>
                </a:rPr>
                <a:t>28~29</a:t>
              </a:r>
              <a:r>
                <a:rPr lang="ko-KR" altLang="en-US" sz="1900" b="1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ko-KR" altLang="en-US" sz="1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61198"/>
              </p:ext>
            </p:extLst>
          </p:nvPr>
        </p:nvGraphicFramePr>
        <p:xfrm>
          <a:off x="179388" y="654012"/>
          <a:ext cx="8774172" cy="277356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 카드 놀이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 카드 놀이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규칙을 바꾸어 놀이하기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15336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mm_42_1_08_01_01_ani.mp4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D:\초등학교 수학4-2\3_001_2015개정\수학 4-2 지도서\app\resource\contents\lesson01\ops\lesson01\video\mm_42_1_08_01_01_a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" y="888003"/>
            <a:ext cx="6904424" cy="47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6379" y="887591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56736" y="244103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 카드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놀이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90455" y="3503155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3500394" y="3611167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8394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분수 카드로 자연수를 만드는 놀이를 통해 분모가 같은 분수의 덧셈과 뺄셈을 해결할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3065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2" b="5612"/>
          <a:stretch/>
        </p:blipFill>
        <p:spPr bwMode="auto">
          <a:xfrm>
            <a:off x="2087724" y="2581454"/>
            <a:ext cx="2643341" cy="261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있는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텍스트와 함께 새로 써주세요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70080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2134576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2134576"/>
            <a:ext cx="58509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 카드를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장씩 나누어 갖습니다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  <a:endParaRPr lang="ko-KR" altLang="en-US" sz="11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  <a:endParaRPr lang="ko-KR" altLang="en-US" sz="11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방법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4593595" y="1391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 카드로 덧셈 결과가 자연수인 식을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26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974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55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" name="타원 37"/>
          <p:cNvSpPr/>
          <p:nvPr/>
        </p:nvSpPr>
        <p:spPr>
          <a:xfrm>
            <a:off x="2069213" y="52633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이등변 삼각형 60"/>
          <p:cNvSpPr/>
          <p:nvPr/>
        </p:nvSpPr>
        <p:spPr>
          <a:xfrm rot="5400000" flipV="1">
            <a:off x="3183545" y="3300241"/>
            <a:ext cx="6573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3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3" y="4939790"/>
            <a:ext cx="257366" cy="2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3976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SA42108.psd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\010029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4" name="그룹 73"/>
          <p:cNvGrpSpPr/>
          <p:nvPr/>
        </p:nvGrpSpPr>
        <p:grpSpPr>
          <a:xfrm>
            <a:off x="5897643" y="1002760"/>
            <a:ext cx="1194637" cy="446020"/>
            <a:chOff x="3952363" y="1253627"/>
            <a:chExt cx="1039289" cy="446020"/>
          </a:xfrm>
        </p:grpSpPr>
        <p:pic>
          <p:nvPicPr>
            <p:cNvPr id="75" name="Picture 3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4070860" y="1268760"/>
              <a:ext cx="9207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1, 2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4747069" y="48039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3114177" y="25373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16756" y="2592552"/>
            <a:ext cx="3104357" cy="9880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 카드를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장씩 나누어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갖고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카드는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가운데에 뒤집어 두세요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7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1" r="3370" b="4784"/>
          <a:stretch/>
        </p:blipFill>
        <p:spPr bwMode="auto">
          <a:xfrm>
            <a:off x="71500" y="728700"/>
            <a:ext cx="6912768" cy="507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내에 있는 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삭제 후 텍스트와 함께 새로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803797" y="823232"/>
            <a:ext cx="3104357" cy="9880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 카드를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장씩 나누어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갖고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카드는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가운데에 뒤집어 두세요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803797" y="688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이등변 삼각형 10"/>
          <p:cNvSpPr/>
          <p:nvPr/>
        </p:nvSpPr>
        <p:spPr>
          <a:xfrm rot="5400000" flipV="1">
            <a:off x="2668818" y="1261019"/>
            <a:ext cx="6573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8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679217" y="2134576"/>
            <a:ext cx="6269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덧셈 결과가 자연수가 되도록 분수 카드를 내려놓습니다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 카드로 덧셈 결과가 자연수인 식을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26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3831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974" y="1313831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55" y="1313831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00" y="5299200"/>
            <a:ext cx="400553" cy="15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00" y="5299200"/>
            <a:ext cx="391016" cy="14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2134800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7" b="4591"/>
          <a:stretch/>
        </p:blipFill>
        <p:spPr bwMode="auto">
          <a:xfrm>
            <a:off x="1898866" y="2509524"/>
            <a:ext cx="3168830" cy="268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모서리가 둥근 직사각형 56"/>
          <p:cNvSpPr/>
          <p:nvPr/>
        </p:nvSpPr>
        <p:spPr>
          <a:xfrm>
            <a:off x="4056341" y="2505625"/>
            <a:ext cx="2414549" cy="7244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여러 장을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내려놓을 수도 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>
          <a:xfrm flipV="1">
            <a:off x="4238962" y="3248446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641748" y="3224917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62400" y="2597927"/>
            <a:ext cx="2204405" cy="12760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순서에     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와     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내려놓을 수 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이등변 삼각형 61"/>
          <p:cNvSpPr/>
          <p:nvPr/>
        </p:nvSpPr>
        <p:spPr>
          <a:xfrm rot="10800000" flipH="1">
            <a:off x="2015716" y="3879480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3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23" y="4946492"/>
            <a:ext cx="257366" cy="2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68" name="그룹 67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  <a:endParaRPr lang="ko-KR" altLang="en-US" sz="11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71" name="직사각형 70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  <a:endParaRPr lang="ko-KR" altLang="en-US" sz="11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방법</a:t>
              </a:r>
              <a:endParaRPr lang="ko-KR" altLang="en-US" sz="11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897643" y="1002760"/>
            <a:ext cx="1194637" cy="446020"/>
            <a:chOff x="3952363" y="1253627"/>
            <a:chExt cx="1039289" cy="446020"/>
          </a:xfrm>
        </p:grpSpPr>
        <p:pic>
          <p:nvPicPr>
            <p:cNvPr id="75" name="Picture 3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4070860" y="1268760"/>
              <a:ext cx="9207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1, 2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6854" y="2923997"/>
            <a:ext cx="448931" cy="637482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2749" y="2923997"/>
            <a:ext cx="448931" cy="637482"/>
          </a:xfrm>
          <a:prstGeom prst="rect">
            <a:avLst/>
          </a:prstGeom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998979" y="4865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3401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SA42111_2.jpg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\010029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3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1" r="3370" b="4784"/>
          <a:stretch/>
        </p:blipFill>
        <p:spPr bwMode="auto">
          <a:xfrm>
            <a:off x="71500" y="728700"/>
            <a:ext cx="6912768" cy="507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내에 있는 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삭제 후 텍스트와 함께 새로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91652" y="14771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79029" y="1815860"/>
            <a:ext cx="2952328" cy="117505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순서에       와     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내려놓을 수 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80126" y="935768"/>
            <a:ext cx="2370381" cy="7774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이렇게 여러 장을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내려놓을 수도 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245" y="1896302"/>
            <a:ext cx="448931" cy="63748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536" y="1890854"/>
            <a:ext cx="448931" cy="637482"/>
          </a:xfrm>
          <a:prstGeom prst="rect">
            <a:avLst/>
          </a:prstGeom>
        </p:spPr>
      </p:pic>
      <p:sp>
        <p:nvSpPr>
          <p:cNvPr id="17" name="이등변 삼각형 16"/>
          <p:cNvSpPr/>
          <p:nvPr/>
        </p:nvSpPr>
        <p:spPr>
          <a:xfrm flipV="1">
            <a:off x="4499992" y="1734619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0800000" flipH="1">
            <a:off x="1749238" y="3016335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suh_p_0402_01_0009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679217" y="2134576"/>
            <a:ext cx="6269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내려놓을 카드가 없으면 뒤집힌 카드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장을 가져옵니다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 카드로 덧셈 결과가 자연수인 식을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26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974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55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000" y="5299200"/>
            <a:ext cx="391016" cy="14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00" y="5299200"/>
            <a:ext cx="400553" cy="15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0" y="2134800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640" y="2505625"/>
            <a:ext cx="2945033" cy="264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2260741" y="2494081"/>
            <a:ext cx="3172549" cy="68776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내려놓을 카드가 없으니깐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장을 가져가야지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5" name="이등변 삼각형 44"/>
          <p:cNvSpPr/>
          <p:nvPr/>
        </p:nvSpPr>
        <p:spPr>
          <a:xfrm flipV="1">
            <a:off x="3221849" y="3188769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3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90" y="4895994"/>
            <a:ext cx="257366" cy="2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893362" y="1409212"/>
            <a:ext cx="2054922" cy="255592"/>
            <a:chOff x="3607030" y="1206277"/>
            <a:chExt cx="1991755" cy="255592"/>
          </a:xfrm>
        </p:grpSpPr>
        <p:grpSp>
          <p:nvGrpSpPr>
            <p:cNvPr id="51" name="그룹 50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2</a:t>
                  </a:r>
                  <a:endParaRPr lang="ko-KR" altLang="en-US" sz="11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1</a:t>
                </a:r>
                <a:endParaRPr lang="ko-KR" altLang="en-US" sz="11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3607030" y="1206277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방법</a:t>
              </a:r>
              <a:endParaRPr lang="ko-KR" altLang="en-US" sz="1100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897643" y="1002760"/>
            <a:ext cx="1194637" cy="446020"/>
            <a:chOff x="3952363" y="1253627"/>
            <a:chExt cx="1039289" cy="446020"/>
          </a:xfrm>
        </p:grpSpPr>
        <p:pic>
          <p:nvPicPr>
            <p:cNvPr id="61" name="Picture 3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4070860" y="1268760"/>
              <a:ext cx="9207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1, 2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4" name="타원 63"/>
          <p:cNvSpPr/>
          <p:nvPr/>
        </p:nvSpPr>
        <p:spPr>
          <a:xfrm>
            <a:off x="4872556" y="48572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6215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SA42111_2.jpg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\010029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4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42458</TotalTime>
  <Words>1002</Words>
  <Application>Microsoft Office PowerPoint</Application>
  <PresentationFormat>화면 슬라이드 쇼(4:3)</PresentationFormat>
  <Paragraphs>399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7250</cp:revision>
  <dcterms:created xsi:type="dcterms:W3CDTF">2008-07-15T12:19:11Z</dcterms:created>
  <dcterms:modified xsi:type="dcterms:W3CDTF">2022-05-17T01:52:54Z</dcterms:modified>
</cp:coreProperties>
</file>