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356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391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5530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680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24940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폭탄 돌리기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" y="1268760"/>
            <a:ext cx="6824938" cy="382574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퀴즈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app\resource\include\apps\game\game_4_1.html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폭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돌리기 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app\resource\include\apps\game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game_4_2.html</a:t>
            </a: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" y="1378808"/>
            <a:ext cx="6941965" cy="389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41581</TotalTime>
  <Words>155</Words>
  <Application>Microsoft Office PowerPoint</Application>
  <PresentationFormat>화면 슬라이드 쇼(4:3)</PresentationFormat>
  <Paragraphs>78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7129</cp:revision>
  <dcterms:created xsi:type="dcterms:W3CDTF">2008-07-15T12:19:11Z</dcterms:created>
  <dcterms:modified xsi:type="dcterms:W3CDTF">2022-05-18T01:43:46Z</dcterms:modified>
</cp:coreProperties>
</file>