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338" r:id="rId4"/>
    <p:sldId id="1375" r:id="rId5"/>
    <p:sldId id="1372" r:id="rId6"/>
    <p:sldId id="1376" r:id="rId7"/>
    <p:sldId id="1345" r:id="rId8"/>
    <p:sldId id="1380" r:id="rId9"/>
    <p:sldId id="1348" r:id="rId10"/>
    <p:sldId id="1378" r:id="rId11"/>
    <p:sldId id="1374" r:id="rId12"/>
    <p:sldId id="1382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BBDECB"/>
    <a:srgbClr val="336600"/>
    <a:srgbClr val="A4732C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3" autoAdjust="0"/>
    <p:restoredTop sz="96686" autoAdjust="0"/>
  </p:normalViewPr>
  <p:slideViewPr>
    <p:cSldViewPr>
      <p:cViewPr varScale="1">
        <p:scale>
          <a:sx n="112" d="100"/>
          <a:sy n="112" d="100"/>
        </p:scale>
        <p:origin x="-1956" y="-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49278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0863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6553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배운 내용을 기억하고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suhi_p_0402_01_0001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575555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대분수는 가분수로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가분수는 대분수로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5616116" y="1159634"/>
            <a:ext cx="1346154" cy="346249"/>
            <a:chOff x="6610358" y="2498278"/>
            <a:chExt cx="1346154" cy="346249"/>
          </a:xfrm>
        </p:grpSpPr>
        <p:grpSp>
          <p:nvGrpSpPr>
            <p:cNvPr id="48" name="그룹 47"/>
            <p:cNvGrpSpPr/>
            <p:nvPr/>
          </p:nvGrpSpPr>
          <p:grpSpPr>
            <a:xfrm>
              <a:off x="6610358" y="2498278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874580" y="2498278"/>
              <a:ext cx="285082" cy="346249"/>
              <a:chOff x="5349188" y="3795043"/>
              <a:chExt cx="285082" cy="346249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138568" y="2498278"/>
              <a:ext cx="285082" cy="346249"/>
              <a:chOff x="5349188" y="3795043"/>
              <a:chExt cx="285082" cy="346249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7404827" y="2498278"/>
              <a:ext cx="285082" cy="313547"/>
              <a:chOff x="5349188" y="3795043"/>
              <a:chExt cx="285082" cy="313547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7671430" y="2498278"/>
              <a:ext cx="285082" cy="346249"/>
              <a:chOff x="5349188" y="3795043"/>
              <a:chExt cx="285082" cy="346249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7" name="직사각형 76"/>
          <p:cNvSpPr/>
          <p:nvPr/>
        </p:nvSpPr>
        <p:spPr bwMode="auto">
          <a:xfrm>
            <a:off x="1585177" y="3220387"/>
            <a:ext cx="54582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436015"/>
              </p:ext>
            </p:extLst>
          </p:nvPr>
        </p:nvGraphicFramePr>
        <p:xfrm>
          <a:off x="1816770" y="322960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4292"/>
              </p:ext>
            </p:extLst>
          </p:nvPr>
        </p:nvGraphicFramePr>
        <p:xfrm>
          <a:off x="1013843" y="32490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592" y="3351453"/>
            <a:ext cx="13746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81" name="직사각형 80"/>
          <p:cNvSpPr/>
          <p:nvPr/>
        </p:nvSpPr>
        <p:spPr bwMode="auto">
          <a:xfrm>
            <a:off x="3594926" y="3221443"/>
            <a:ext cx="54582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34008"/>
              </p:ext>
            </p:extLst>
          </p:nvPr>
        </p:nvGraphicFramePr>
        <p:xfrm>
          <a:off x="3743908" y="323066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04176"/>
              </p:ext>
            </p:extLst>
          </p:nvPr>
        </p:nvGraphicFramePr>
        <p:xfrm>
          <a:off x="3023592" y="32501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2771800" y="3352509"/>
            <a:ext cx="13746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5604675" y="3222499"/>
            <a:ext cx="54582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034578"/>
              </p:ext>
            </p:extLst>
          </p:nvPr>
        </p:nvGraphicFramePr>
        <p:xfrm>
          <a:off x="5724128" y="323171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42293"/>
              </p:ext>
            </p:extLst>
          </p:nvPr>
        </p:nvGraphicFramePr>
        <p:xfrm>
          <a:off x="5033341" y="325116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4788024" y="3353565"/>
            <a:ext cx="13746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997" y="2996453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0746" y="2996453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495" y="2996453"/>
            <a:ext cx="360000" cy="35500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15516" y="1268760"/>
            <a:ext cx="6667165" cy="3968605"/>
            <a:chOff x="192745" y="1304685"/>
            <a:chExt cx="6667165" cy="396860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1466703"/>
              <a:ext cx="6667165" cy="3618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13046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052798"/>
              </p:ext>
            </p:extLst>
          </p:nvPr>
        </p:nvGraphicFramePr>
        <p:xfrm>
          <a:off x="643037" y="15803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66894"/>
              </p:ext>
            </p:extLst>
          </p:nvPr>
        </p:nvGraphicFramePr>
        <p:xfrm>
          <a:off x="1556131" y="15803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64768"/>
              </p:ext>
            </p:extLst>
          </p:nvPr>
        </p:nvGraphicFramePr>
        <p:xfrm>
          <a:off x="4031940" y="15803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1085" y="1700808"/>
            <a:ext cx="6281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나타낼 수 있고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은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진분수입니다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37" y="2325676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94832"/>
              </p:ext>
            </p:extLst>
          </p:nvPr>
        </p:nvGraphicFramePr>
        <p:xfrm>
          <a:off x="1259632" y="21688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1151620" y="2268405"/>
            <a:ext cx="12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81073"/>
              </p:ext>
            </p:extLst>
          </p:nvPr>
        </p:nvGraphicFramePr>
        <p:xfrm>
          <a:off x="1907704" y="21688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532038"/>
              </p:ext>
            </p:extLst>
          </p:nvPr>
        </p:nvGraphicFramePr>
        <p:xfrm>
          <a:off x="764043" y="27325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519944" y="2853008"/>
            <a:ext cx="6281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개이고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96" y="3477876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697139"/>
              </p:ext>
            </p:extLst>
          </p:nvPr>
        </p:nvGraphicFramePr>
        <p:xfrm>
          <a:off x="1289305" y="33210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1036339" y="3420605"/>
            <a:ext cx="12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＝ 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76900"/>
              </p:ext>
            </p:extLst>
          </p:nvPr>
        </p:nvGraphicFramePr>
        <p:xfrm>
          <a:off x="1866567" y="33210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84188"/>
              </p:ext>
            </p:extLst>
          </p:nvPr>
        </p:nvGraphicFramePr>
        <p:xfrm>
          <a:off x="1979712" y="272983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56417"/>
              </p:ext>
            </p:extLst>
          </p:nvPr>
        </p:nvGraphicFramePr>
        <p:xfrm>
          <a:off x="3527884" y="273432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21729"/>
              </p:ext>
            </p:extLst>
          </p:nvPr>
        </p:nvGraphicFramePr>
        <p:xfrm>
          <a:off x="4139952" y="273645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69316"/>
              </p:ext>
            </p:extLst>
          </p:nvPr>
        </p:nvGraphicFramePr>
        <p:xfrm>
          <a:off x="791580" y="38486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50310"/>
              </p:ext>
            </p:extLst>
          </p:nvPr>
        </p:nvGraphicFramePr>
        <p:xfrm>
          <a:off x="2015716" y="38486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532932" y="3969132"/>
            <a:ext cx="6281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개이고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은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84" y="4594000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57595"/>
              </p:ext>
            </p:extLst>
          </p:nvPr>
        </p:nvGraphicFramePr>
        <p:xfrm>
          <a:off x="1295636" y="44371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7" name="TextBox 116"/>
          <p:cNvSpPr txBox="1"/>
          <p:nvPr/>
        </p:nvSpPr>
        <p:spPr>
          <a:xfrm>
            <a:off x="1036339" y="4536729"/>
            <a:ext cx="12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＝ 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36268"/>
              </p:ext>
            </p:extLst>
          </p:nvPr>
        </p:nvGraphicFramePr>
        <p:xfrm>
          <a:off x="1866567" y="44371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739275"/>
              </p:ext>
            </p:extLst>
          </p:nvPr>
        </p:nvGraphicFramePr>
        <p:xfrm>
          <a:off x="3563888" y="384418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157108"/>
              </p:ext>
            </p:extLst>
          </p:nvPr>
        </p:nvGraphicFramePr>
        <p:xfrm>
          <a:off x="4211960" y="384418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0" y="1828800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0" y="2980800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0" y="4113076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4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suhi_p_0402_01_0001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018371" y="1092168"/>
            <a:ext cx="2125629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초등학교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\lesson01\ops\ms_lesson01\ms_42_1_00_05_01.html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큰 분수는 빨간색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작은 분수는 파란색으로 색칠해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4" name="그룹 83"/>
          <p:cNvGrpSpPr/>
          <p:nvPr/>
        </p:nvGrpSpPr>
        <p:grpSpPr>
          <a:xfrm>
            <a:off x="5616116" y="1159634"/>
            <a:ext cx="1346154" cy="346249"/>
            <a:chOff x="6610358" y="2498278"/>
            <a:chExt cx="1346154" cy="346249"/>
          </a:xfrm>
        </p:grpSpPr>
        <p:grpSp>
          <p:nvGrpSpPr>
            <p:cNvPr id="85" name="그룹 84"/>
            <p:cNvGrpSpPr/>
            <p:nvPr/>
          </p:nvGrpSpPr>
          <p:grpSpPr>
            <a:xfrm>
              <a:off x="6610358" y="2498278"/>
              <a:ext cx="285082" cy="313547"/>
              <a:chOff x="5054247" y="3761559"/>
              <a:chExt cx="285082" cy="313547"/>
            </a:xfrm>
          </p:grpSpPr>
          <p:sp>
            <p:nvSpPr>
              <p:cNvPr id="98" name="순서도: 대체 처리 97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6874580" y="2498278"/>
              <a:ext cx="285082" cy="346249"/>
              <a:chOff x="5349188" y="3795043"/>
              <a:chExt cx="285082" cy="346249"/>
            </a:xfrm>
          </p:grpSpPr>
          <p:sp>
            <p:nvSpPr>
              <p:cNvPr id="96" name="순서도: 대체 처리 9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7138568" y="2498278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7404827" y="2498278"/>
              <a:ext cx="285082" cy="313547"/>
              <a:chOff x="5349188" y="3795043"/>
              <a:chExt cx="285082" cy="313547"/>
            </a:xfrm>
          </p:grpSpPr>
          <p:sp>
            <p:nvSpPr>
              <p:cNvPr id="92" name="순서도: 대체 처리 9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7671430" y="2498278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284984"/>
            <a:ext cx="5355004" cy="8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33222"/>
              </p:ext>
            </p:extLst>
          </p:nvPr>
        </p:nvGraphicFramePr>
        <p:xfrm>
          <a:off x="1295636" y="340596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2899"/>
              </p:ext>
            </p:extLst>
          </p:nvPr>
        </p:nvGraphicFramePr>
        <p:xfrm>
          <a:off x="2339752" y="340596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70016"/>
              </p:ext>
            </p:extLst>
          </p:nvPr>
        </p:nvGraphicFramePr>
        <p:xfrm>
          <a:off x="4497608" y="340596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091018"/>
              </p:ext>
            </p:extLst>
          </p:nvPr>
        </p:nvGraphicFramePr>
        <p:xfrm>
          <a:off x="3397086" y="340596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40181"/>
              </p:ext>
            </p:extLst>
          </p:nvPr>
        </p:nvGraphicFramePr>
        <p:xfrm>
          <a:off x="5563397" y="340596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2168860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648" y="4994107"/>
            <a:ext cx="1966844" cy="34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79742"/>
              </p:ext>
            </p:extLst>
          </p:nvPr>
        </p:nvGraphicFramePr>
        <p:xfrm>
          <a:off x="398612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\lesson01\ops\ms_lesson01\images\ms_42_1_00_05_01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7" name="타원 116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5277770" y="225191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5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suhi_p_0402_01_0001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큰 분수는 빨간색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작은 분수는 파란색으로 색칠해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4" name="그룹 83"/>
          <p:cNvGrpSpPr/>
          <p:nvPr/>
        </p:nvGrpSpPr>
        <p:grpSpPr>
          <a:xfrm>
            <a:off x="5616116" y="1159634"/>
            <a:ext cx="1346154" cy="346249"/>
            <a:chOff x="6610358" y="2498278"/>
            <a:chExt cx="1346154" cy="346249"/>
          </a:xfrm>
        </p:grpSpPr>
        <p:grpSp>
          <p:nvGrpSpPr>
            <p:cNvPr id="85" name="그룹 84"/>
            <p:cNvGrpSpPr/>
            <p:nvPr/>
          </p:nvGrpSpPr>
          <p:grpSpPr>
            <a:xfrm>
              <a:off x="6610358" y="2498278"/>
              <a:ext cx="285082" cy="313547"/>
              <a:chOff x="5054247" y="3761559"/>
              <a:chExt cx="285082" cy="313547"/>
            </a:xfrm>
          </p:grpSpPr>
          <p:sp>
            <p:nvSpPr>
              <p:cNvPr id="98" name="순서도: 대체 처리 97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6874580" y="2498278"/>
              <a:ext cx="285082" cy="346249"/>
              <a:chOff x="5349188" y="3795043"/>
              <a:chExt cx="285082" cy="346249"/>
            </a:xfrm>
          </p:grpSpPr>
          <p:sp>
            <p:nvSpPr>
              <p:cNvPr id="96" name="순서도: 대체 처리 9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7138568" y="2498278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7404827" y="2498278"/>
              <a:ext cx="285082" cy="313547"/>
              <a:chOff x="5349188" y="3795043"/>
              <a:chExt cx="285082" cy="313547"/>
            </a:xfrm>
          </p:grpSpPr>
          <p:sp>
            <p:nvSpPr>
              <p:cNvPr id="92" name="순서도: 대체 처리 9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7671430" y="2498278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284984"/>
            <a:ext cx="5355004" cy="8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49431"/>
              </p:ext>
            </p:extLst>
          </p:nvPr>
        </p:nvGraphicFramePr>
        <p:xfrm>
          <a:off x="1295636" y="340596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99566"/>
              </p:ext>
            </p:extLst>
          </p:nvPr>
        </p:nvGraphicFramePr>
        <p:xfrm>
          <a:off x="2339752" y="340596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67162"/>
              </p:ext>
            </p:extLst>
          </p:nvPr>
        </p:nvGraphicFramePr>
        <p:xfrm>
          <a:off x="4497608" y="340596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5564"/>
              </p:ext>
            </p:extLst>
          </p:nvPr>
        </p:nvGraphicFramePr>
        <p:xfrm>
          <a:off x="3397086" y="340596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37167"/>
              </p:ext>
            </p:extLst>
          </p:nvPr>
        </p:nvGraphicFramePr>
        <p:xfrm>
          <a:off x="5563397" y="340596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2168860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타원 116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5277770" y="225191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분모가 같은 분수는 분자가 클수록 큰 수입니다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9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9907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suhi_p_0402_01_0001.html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suhi_p_0402_01_0001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 몇 개인지 색칠해서 알아보세요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깜빡이는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16358"/>
              </p:ext>
            </p:extLst>
          </p:nvPr>
        </p:nvGraphicFramePr>
        <p:xfrm>
          <a:off x="398612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/ answer_01.svg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\lesson01\ops\ms_lesson01\images\ms_42_1_00_01_01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5616116" y="1159634"/>
            <a:ext cx="1346154" cy="346249"/>
            <a:chOff x="6610358" y="2498278"/>
            <a:chExt cx="1346154" cy="346249"/>
          </a:xfrm>
        </p:grpSpPr>
        <p:grpSp>
          <p:nvGrpSpPr>
            <p:cNvPr id="34" name="그룹 33"/>
            <p:cNvGrpSpPr/>
            <p:nvPr/>
          </p:nvGrpSpPr>
          <p:grpSpPr>
            <a:xfrm>
              <a:off x="6610358" y="2498278"/>
              <a:ext cx="285082" cy="313547"/>
              <a:chOff x="5054247" y="3761559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6874580" y="2498278"/>
              <a:ext cx="285082" cy="346249"/>
              <a:chOff x="5349188" y="3795043"/>
              <a:chExt cx="285082" cy="346249"/>
            </a:xfrm>
          </p:grpSpPr>
          <p:sp>
            <p:nvSpPr>
              <p:cNvPr id="53" name="순서도: 대체 처리 5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7138568" y="2498278"/>
              <a:ext cx="285082" cy="346249"/>
              <a:chOff x="5349188" y="3795043"/>
              <a:chExt cx="285082" cy="346249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7404827" y="2498278"/>
              <a:ext cx="285082" cy="313547"/>
              <a:chOff x="5349188" y="3795043"/>
              <a:chExt cx="285082" cy="313547"/>
            </a:xfrm>
          </p:grpSpPr>
          <p:sp>
            <p:nvSpPr>
              <p:cNvPr id="44" name="순서도: 대체 처리 4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7671430" y="2498278"/>
              <a:ext cx="285082" cy="346249"/>
              <a:chOff x="5349188" y="3795043"/>
              <a:chExt cx="285082" cy="346249"/>
            </a:xfrm>
          </p:grpSpPr>
          <p:sp>
            <p:nvSpPr>
              <p:cNvPr id="42" name="순서도: 대체 처리 4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41604"/>
              </p:ext>
            </p:extLst>
          </p:nvPr>
        </p:nvGraphicFramePr>
        <p:xfrm>
          <a:off x="730175" y="153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14823"/>
              </p:ext>
            </p:extLst>
          </p:nvPr>
        </p:nvGraphicFramePr>
        <p:xfrm>
          <a:off x="1431185" y="153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412" y="2589659"/>
            <a:ext cx="43719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010369"/>
              </p:ext>
            </p:extLst>
          </p:nvPr>
        </p:nvGraphicFramePr>
        <p:xfrm>
          <a:off x="2108673" y="3861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715337"/>
              </p:ext>
            </p:extLst>
          </p:nvPr>
        </p:nvGraphicFramePr>
        <p:xfrm>
          <a:off x="2856290" y="3861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3581621" y="3969060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1417" y="3960593"/>
            <a:ext cx="32286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은      이        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537" y="4292949"/>
            <a:ext cx="2053964" cy="3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18" y="2780928"/>
            <a:ext cx="437451" cy="586184"/>
          </a:xfrm>
          <a:prstGeom prst="rect">
            <a:avLst/>
          </a:prstGeom>
        </p:spPr>
      </p:pic>
      <p:sp>
        <p:nvSpPr>
          <p:cNvPr id="65" name="타원 64"/>
          <p:cNvSpPr/>
          <p:nvPr/>
        </p:nvSpPr>
        <p:spPr>
          <a:xfrm>
            <a:off x="3238749" y="25821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8893" y="3776990"/>
            <a:ext cx="360000" cy="355000"/>
          </a:xfrm>
          <a:prstGeom prst="rect">
            <a:avLst/>
          </a:prstGeom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suhi_p_0402_01_0001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 몇 개인지 색칠해서 알아보세요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5616116" y="1159634"/>
            <a:ext cx="1346154" cy="346249"/>
            <a:chOff x="6610358" y="2498278"/>
            <a:chExt cx="1346154" cy="346249"/>
          </a:xfrm>
        </p:grpSpPr>
        <p:grpSp>
          <p:nvGrpSpPr>
            <p:cNvPr id="34" name="그룹 33"/>
            <p:cNvGrpSpPr/>
            <p:nvPr/>
          </p:nvGrpSpPr>
          <p:grpSpPr>
            <a:xfrm>
              <a:off x="6610358" y="2498278"/>
              <a:ext cx="285082" cy="313547"/>
              <a:chOff x="5054247" y="3761559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6874580" y="2498278"/>
              <a:ext cx="285082" cy="346249"/>
              <a:chOff x="5349188" y="3795043"/>
              <a:chExt cx="285082" cy="346249"/>
            </a:xfrm>
          </p:grpSpPr>
          <p:sp>
            <p:nvSpPr>
              <p:cNvPr id="53" name="순서도: 대체 처리 5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7138568" y="2498278"/>
              <a:ext cx="285082" cy="346249"/>
              <a:chOff x="5349188" y="3795043"/>
              <a:chExt cx="285082" cy="346249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7404827" y="2498278"/>
              <a:ext cx="285082" cy="313547"/>
              <a:chOff x="5349188" y="3795043"/>
              <a:chExt cx="285082" cy="313547"/>
            </a:xfrm>
          </p:grpSpPr>
          <p:sp>
            <p:nvSpPr>
              <p:cNvPr id="44" name="순서도: 대체 처리 4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7671430" y="2498278"/>
              <a:ext cx="285082" cy="346249"/>
              <a:chOff x="5349188" y="3795043"/>
              <a:chExt cx="285082" cy="346249"/>
            </a:xfrm>
          </p:grpSpPr>
          <p:sp>
            <p:nvSpPr>
              <p:cNvPr id="42" name="순서도: 대체 처리 4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07364"/>
              </p:ext>
            </p:extLst>
          </p:nvPr>
        </p:nvGraphicFramePr>
        <p:xfrm>
          <a:off x="730175" y="153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800832"/>
              </p:ext>
            </p:extLst>
          </p:nvPr>
        </p:nvGraphicFramePr>
        <p:xfrm>
          <a:off x="1431185" y="153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412" y="2589659"/>
            <a:ext cx="43719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76917"/>
              </p:ext>
            </p:extLst>
          </p:nvPr>
        </p:nvGraphicFramePr>
        <p:xfrm>
          <a:off x="2108673" y="3861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27899"/>
              </p:ext>
            </p:extLst>
          </p:nvPr>
        </p:nvGraphicFramePr>
        <p:xfrm>
          <a:off x="2856290" y="3861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3581621" y="3969060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1417" y="3960593"/>
            <a:ext cx="32286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은      이        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18" y="2780928"/>
            <a:ext cx="437451" cy="586184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98650" y="4422935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칸을 색칠합니다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62929"/>
              </p:ext>
            </p:extLst>
          </p:nvPr>
        </p:nvGraphicFramePr>
        <p:xfrm>
          <a:off x="431540" y="42930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132539"/>
              </p:ext>
            </p:extLst>
          </p:nvPr>
        </p:nvGraphicFramePr>
        <p:xfrm>
          <a:off x="1132550" y="42930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59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suhi_p_0402_01_0001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지안이네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반은 모두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지안이네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반의     은 몇 명인가요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22086"/>
              </p:ext>
            </p:extLst>
          </p:nvPr>
        </p:nvGraphicFramePr>
        <p:xfrm>
          <a:off x="6175246" y="153696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45" y="2528900"/>
            <a:ext cx="4422775" cy="1602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/>
          <p:cNvSpPr/>
          <p:nvPr/>
        </p:nvSpPr>
        <p:spPr bwMode="auto">
          <a:xfrm>
            <a:off x="3373664" y="4581128"/>
            <a:ext cx="43693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7634" y="4572661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92226"/>
              </p:ext>
            </p:extLst>
          </p:nvPr>
        </p:nvGraphicFramePr>
        <p:xfrm>
          <a:off x="398612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5616116" y="1159634"/>
            <a:ext cx="1346154" cy="346249"/>
            <a:chOff x="6610358" y="2498278"/>
            <a:chExt cx="1346154" cy="346249"/>
          </a:xfrm>
        </p:grpSpPr>
        <p:grpSp>
          <p:nvGrpSpPr>
            <p:cNvPr id="52" name="그룹 51"/>
            <p:cNvGrpSpPr/>
            <p:nvPr/>
          </p:nvGrpSpPr>
          <p:grpSpPr>
            <a:xfrm>
              <a:off x="6610358" y="2498278"/>
              <a:ext cx="285082" cy="313547"/>
              <a:chOff x="5054247" y="3761559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6874580" y="2498278"/>
              <a:ext cx="285082" cy="346249"/>
              <a:chOff x="5349188" y="3795043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7138568" y="2498278"/>
              <a:ext cx="285082" cy="346249"/>
              <a:chOff x="5349188" y="3795043"/>
              <a:chExt cx="285082" cy="346249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7404827" y="2498278"/>
              <a:ext cx="285082" cy="313547"/>
              <a:chOff x="5349188" y="3795043"/>
              <a:chExt cx="285082" cy="313547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7671430" y="2498278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598" y="4363785"/>
            <a:ext cx="360000" cy="355000"/>
          </a:xfrm>
          <a:prstGeom prst="rect">
            <a:avLst/>
          </a:prstGeom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suhi_p_0402_01_0001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지안이네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반은 모두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지안이네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반의     은 몇 명인가요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236356"/>
              </p:ext>
            </p:extLst>
          </p:nvPr>
        </p:nvGraphicFramePr>
        <p:xfrm>
          <a:off x="6175246" y="153696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45" y="2528900"/>
            <a:ext cx="4422775" cy="1602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/>
          <p:cNvSpPr/>
          <p:nvPr/>
        </p:nvSpPr>
        <p:spPr bwMode="auto">
          <a:xfrm>
            <a:off x="3373664" y="4581128"/>
            <a:ext cx="43693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7634" y="4572661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616116" y="1159634"/>
            <a:ext cx="1346154" cy="346249"/>
            <a:chOff x="6610358" y="2498278"/>
            <a:chExt cx="1346154" cy="346249"/>
          </a:xfrm>
        </p:grpSpPr>
        <p:grpSp>
          <p:nvGrpSpPr>
            <p:cNvPr id="35" name="그룹 34"/>
            <p:cNvGrpSpPr/>
            <p:nvPr/>
          </p:nvGrpSpPr>
          <p:grpSpPr>
            <a:xfrm>
              <a:off x="6610358" y="2498278"/>
              <a:ext cx="285082" cy="313547"/>
              <a:chOff x="5054247" y="3761559"/>
              <a:chExt cx="285082" cy="313547"/>
            </a:xfrm>
          </p:grpSpPr>
          <p:sp>
            <p:nvSpPr>
              <p:cNvPr id="52" name="순서도: 대체 처리 51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6874580" y="2498278"/>
              <a:ext cx="285082" cy="346249"/>
              <a:chOff x="5349188" y="3795043"/>
              <a:chExt cx="285082" cy="346249"/>
            </a:xfrm>
          </p:grpSpPr>
          <p:sp>
            <p:nvSpPr>
              <p:cNvPr id="47" name="순서도: 대체 처리 4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7138568" y="2498278"/>
              <a:ext cx="285082" cy="346249"/>
              <a:chOff x="5349188" y="3795043"/>
              <a:chExt cx="285082" cy="346249"/>
            </a:xfrm>
          </p:grpSpPr>
          <p:sp>
            <p:nvSpPr>
              <p:cNvPr id="44" name="순서도: 대체 처리 4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7404827" y="2498278"/>
              <a:ext cx="285082" cy="313547"/>
              <a:chOff x="5349188" y="3795043"/>
              <a:chExt cx="285082" cy="313547"/>
            </a:xfrm>
          </p:grpSpPr>
          <p:sp>
            <p:nvSpPr>
              <p:cNvPr id="42" name="순서도: 대체 처리 4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7671430" y="2498278"/>
              <a:ext cx="285082" cy="346249"/>
              <a:chOff x="5349188" y="3795043"/>
              <a:chExt cx="285082" cy="346249"/>
            </a:xfrm>
          </p:grpSpPr>
          <p:sp>
            <p:nvSpPr>
              <p:cNvPr id="40" name="순서도: 대체 처리 3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61249" y="4293096"/>
            <a:ext cx="6521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지안이네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반은 모두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명이고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은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것 중의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66194"/>
              </p:ext>
            </p:extLst>
          </p:nvPr>
        </p:nvGraphicFramePr>
        <p:xfrm>
          <a:off x="3923928" y="417101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8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suhi_p_0402_01_0001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진분수에    표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가분수에     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616116" y="1159634"/>
            <a:ext cx="1346154" cy="346249"/>
            <a:chOff x="6610358" y="2498278"/>
            <a:chExt cx="1346154" cy="346249"/>
          </a:xfrm>
        </p:grpSpPr>
        <p:grpSp>
          <p:nvGrpSpPr>
            <p:cNvPr id="35" name="그룹 34"/>
            <p:cNvGrpSpPr/>
            <p:nvPr/>
          </p:nvGrpSpPr>
          <p:grpSpPr>
            <a:xfrm>
              <a:off x="6610358" y="2498278"/>
              <a:ext cx="285082" cy="313547"/>
              <a:chOff x="5054247" y="3761559"/>
              <a:chExt cx="28508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6874580" y="2498278"/>
              <a:ext cx="285082" cy="346249"/>
              <a:chOff x="5349188" y="3795043"/>
              <a:chExt cx="285082" cy="346249"/>
            </a:xfrm>
          </p:grpSpPr>
          <p:sp>
            <p:nvSpPr>
              <p:cNvPr id="46" name="순서도: 대체 처리 4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7138568" y="2498278"/>
              <a:ext cx="285082" cy="346249"/>
              <a:chOff x="5349188" y="3795043"/>
              <a:chExt cx="285082" cy="346249"/>
            </a:xfrm>
          </p:grpSpPr>
          <p:sp>
            <p:nvSpPr>
              <p:cNvPr id="44" name="순서도: 대체 처리 4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7404827" y="2498278"/>
              <a:ext cx="285082" cy="313547"/>
              <a:chOff x="5349188" y="3795043"/>
              <a:chExt cx="285082" cy="313547"/>
            </a:xfrm>
          </p:grpSpPr>
          <p:sp>
            <p:nvSpPr>
              <p:cNvPr id="42" name="순서도: 대체 처리 4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7671430" y="2498278"/>
              <a:ext cx="285082" cy="346249"/>
              <a:chOff x="5349188" y="3795043"/>
              <a:chExt cx="285082" cy="346249"/>
            </a:xfrm>
          </p:grpSpPr>
          <p:sp>
            <p:nvSpPr>
              <p:cNvPr id="40" name="순서도: 대체 처리 3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1699200"/>
            <a:ext cx="27622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228" y="1699200"/>
            <a:ext cx="2667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604986" y="3140968"/>
            <a:ext cx="6163258" cy="86409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94056"/>
              </p:ext>
            </p:extLst>
          </p:nvPr>
        </p:nvGraphicFramePr>
        <p:xfrm>
          <a:off x="832264" y="32508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92620"/>
              </p:ext>
            </p:extLst>
          </p:nvPr>
        </p:nvGraphicFramePr>
        <p:xfrm>
          <a:off x="1731956" y="32508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41925"/>
              </p:ext>
            </p:extLst>
          </p:nvPr>
        </p:nvGraphicFramePr>
        <p:xfrm>
          <a:off x="2632264" y="32508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97612"/>
              </p:ext>
            </p:extLst>
          </p:nvPr>
        </p:nvGraphicFramePr>
        <p:xfrm>
          <a:off x="3532264" y="32508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150795"/>
              </p:ext>
            </p:extLst>
          </p:nvPr>
        </p:nvGraphicFramePr>
        <p:xfrm>
          <a:off x="4432264" y="32508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229728"/>
              </p:ext>
            </p:extLst>
          </p:nvPr>
        </p:nvGraphicFramePr>
        <p:xfrm>
          <a:off x="5332264" y="32508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26126"/>
              </p:ext>
            </p:extLst>
          </p:nvPr>
        </p:nvGraphicFramePr>
        <p:xfrm>
          <a:off x="6232264" y="32508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 bwMode="auto">
          <a:xfrm>
            <a:off x="791580" y="3409200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1" name="타원 90"/>
          <p:cNvSpPr/>
          <p:nvPr/>
        </p:nvSpPr>
        <p:spPr bwMode="auto">
          <a:xfrm>
            <a:off x="2591780" y="3409200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5" name="타원 94"/>
          <p:cNvSpPr/>
          <p:nvPr/>
        </p:nvSpPr>
        <p:spPr bwMode="auto">
          <a:xfrm>
            <a:off x="3522117" y="3409200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6" name="타원 95"/>
          <p:cNvSpPr/>
          <p:nvPr/>
        </p:nvSpPr>
        <p:spPr bwMode="auto">
          <a:xfrm>
            <a:off x="6224131" y="3409200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7" name="이등변 삼각형 96"/>
          <p:cNvSpPr/>
          <p:nvPr/>
        </p:nvSpPr>
        <p:spPr>
          <a:xfrm>
            <a:off x="1691629" y="3355315"/>
            <a:ext cx="384288" cy="331283"/>
          </a:xfrm>
          <a:prstGeom prst="triangl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/>
          <p:cNvSpPr/>
          <p:nvPr/>
        </p:nvSpPr>
        <p:spPr>
          <a:xfrm>
            <a:off x="4372765" y="3342293"/>
            <a:ext cx="384288" cy="331283"/>
          </a:xfrm>
          <a:prstGeom prst="triangl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/>
          <p:cNvSpPr/>
          <p:nvPr/>
        </p:nvSpPr>
        <p:spPr>
          <a:xfrm>
            <a:off x="5281159" y="3339654"/>
            <a:ext cx="384288" cy="331283"/>
          </a:xfrm>
          <a:prstGeom prst="triangl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suhi_p_0402_01_0001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진분수에    표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가분수에     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616116" y="1159634"/>
            <a:ext cx="1346154" cy="346249"/>
            <a:chOff x="6610358" y="2498278"/>
            <a:chExt cx="1346154" cy="346249"/>
          </a:xfrm>
        </p:grpSpPr>
        <p:grpSp>
          <p:nvGrpSpPr>
            <p:cNvPr id="35" name="그룹 34"/>
            <p:cNvGrpSpPr/>
            <p:nvPr/>
          </p:nvGrpSpPr>
          <p:grpSpPr>
            <a:xfrm>
              <a:off x="6610358" y="2498278"/>
              <a:ext cx="285082" cy="313547"/>
              <a:chOff x="5054247" y="3761559"/>
              <a:chExt cx="28508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6874580" y="2498278"/>
              <a:ext cx="285082" cy="346249"/>
              <a:chOff x="5349188" y="3795043"/>
              <a:chExt cx="285082" cy="346249"/>
            </a:xfrm>
          </p:grpSpPr>
          <p:sp>
            <p:nvSpPr>
              <p:cNvPr id="46" name="순서도: 대체 처리 4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7138568" y="2498278"/>
              <a:ext cx="285082" cy="346249"/>
              <a:chOff x="5349188" y="3795043"/>
              <a:chExt cx="285082" cy="346249"/>
            </a:xfrm>
          </p:grpSpPr>
          <p:sp>
            <p:nvSpPr>
              <p:cNvPr id="44" name="순서도: 대체 처리 4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7404827" y="2498278"/>
              <a:ext cx="285082" cy="313547"/>
              <a:chOff x="5349188" y="3795043"/>
              <a:chExt cx="285082" cy="313547"/>
            </a:xfrm>
          </p:grpSpPr>
          <p:sp>
            <p:nvSpPr>
              <p:cNvPr id="42" name="순서도: 대체 처리 4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7671430" y="2498278"/>
              <a:ext cx="285082" cy="346249"/>
              <a:chOff x="5349188" y="3795043"/>
              <a:chExt cx="285082" cy="346249"/>
            </a:xfrm>
          </p:grpSpPr>
          <p:sp>
            <p:nvSpPr>
              <p:cNvPr id="40" name="순서도: 대체 처리 3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1699200"/>
            <a:ext cx="27622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228" y="1699200"/>
            <a:ext cx="2667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604986" y="3140968"/>
            <a:ext cx="6163258" cy="86409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10330"/>
              </p:ext>
            </p:extLst>
          </p:nvPr>
        </p:nvGraphicFramePr>
        <p:xfrm>
          <a:off x="832264" y="32508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12220"/>
              </p:ext>
            </p:extLst>
          </p:nvPr>
        </p:nvGraphicFramePr>
        <p:xfrm>
          <a:off x="1731956" y="32508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46089"/>
              </p:ext>
            </p:extLst>
          </p:nvPr>
        </p:nvGraphicFramePr>
        <p:xfrm>
          <a:off x="2632264" y="32508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512193"/>
              </p:ext>
            </p:extLst>
          </p:nvPr>
        </p:nvGraphicFramePr>
        <p:xfrm>
          <a:off x="3532264" y="32508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048097"/>
              </p:ext>
            </p:extLst>
          </p:nvPr>
        </p:nvGraphicFramePr>
        <p:xfrm>
          <a:off x="4432264" y="32508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87063"/>
              </p:ext>
            </p:extLst>
          </p:nvPr>
        </p:nvGraphicFramePr>
        <p:xfrm>
          <a:off x="5332264" y="32508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29878"/>
              </p:ext>
            </p:extLst>
          </p:nvPr>
        </p:nvGraphicFramePr>
        <p:xfrm>
          <a:off x="6232264" y="32508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 bwMode="auto">
          <a:xfrm>
            <a:off x="791580" y="3409200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1" name="타원 90"/>
          <p:cNvSpPr/>
          <p:nvPr/>
        </p:nvSpPr>
        <p:spPr bwMode="auto">
          <a:xfrm>
            <a:off x="2591780" y="3409200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5" name="타원 94"/>
          <p:cNvSpPr/>
          <p:nvPr/>
        </p:nvSpPr>
        <p:spPr bwMode="auto">
          <a:xfrm>
            <a:off x="3522117" y="3409200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6" name="타원 95"/>
          <p:cNvSpPr/>
          <p:nvPr/>
        </p:nvSpPr>
        <p:spPr bwMode="auto">
          <a:xfrm>
            <a:off x="6224131" y="3409200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7" name="이등변 삼각형 96"/>
          <p:cNvSpPr/>
          <p:nvPr/>
        </p:nvSpPr>
        <p:spPr>
          <a:xfrm>
            <a:off x="1691629" y="3355315"/>
            <a:ext cx="384288" cy="331283"/>
          </a:xfrm>
          <a:prstGeom prst="triangl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/>
          <p:cNvSpPr/>
          <p:nvPr/>
        </p:nvSpPr>
        <p:spPr>
          <a:xfrm>
            <a:off x="4372765" y="3342293"/>
            <a:ext cx="384288" cy="331283"/>
          </a:xfrm>
          <a:prstGeom prst="triangl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/>
          <p:cNvSpPr/>
          <p:nvPr/>
        </p:nvSpPr>
        <p:spPr>
          <a:xfrm>
            <a:off x="5281159" y="3339654"/>
            <a:ext cx="384288" cy="331283"/>
          </a:xfrm>
          <a:prstGeom prst="triangl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99617" y="4293096"/>
            <a:ext cx="64950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분자가 분모보다 작은 분수를 진분수라고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분자가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분모와 같거나 분모보다 큰 분수를 가분수라고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ko-KR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977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suhi_p_0402_01_0001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대분수는 가분수로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가분수는 대분수로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5616116" y="1159634"/>
            <a:ext cx="1346154" cy="346249"/>
            <a:chOff x="6610358" y="2498278"/>
            <a:chExt cx="1346154" cy="346249"/>
          </a:xfrm>
        </p:grpSpPr>
        <p:grpSp>
          <p:nvGrpSpPr>
            <p:cNvPr id="48" name="그룹 47"/>
            <p:cNvGrpSpPr/>
            <p:nvPr/>
          </p:nvGrpSpPr>
          <p:grpSpPr>
            <a:xfrm>
              <a:off x="6610358" y="2498278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874580" y="2498278"/>
              <a:ext cx="285082" cy="346249"/>
              <a:chOff x="5349188" y="3795043"/>
              <a:chExt cx="285082" cy="346249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138568" y="2498278"/>
              <a:ext cx="285082" cy="346249"/>
              <a:chOff x="5349188" y="3795043"/>
              <a:chExt cx="285082" cy="346249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7404827" y="2498278"/>
              <a:ext cx="285082" cy="313547"/>
              <a:chOff x="5349188" y="3795043"/>
              <a:chExt cx="285082" cy="313547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7671430" y="2498278"/>
              <a:ext cx="285082" cy="346249"/>
              <a:chOff x="5349188" y="3795043"/>
              <a:chExt cx="285082" cy="346249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7" name="직사각형 76"/>
          <p:cNvSpPr/>
          <p:nvPr/>
        </p:nvSpPr>
        <p:spPr bwMode="auto">
          <a:xfrm>
            <a:off x="1585177" y="3220387"/>
            <a:ext cx="54582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74140"/>
              </p:ext>
            </p:extLst>
          </p:nvPr>
        </p:nvGraphicFramePr>
        <p:xfrm>
          <a:off x="1816770" y="322960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87771"/>
              </p:ext>
            </p:extLst>
          </p:nvPr>
        </p:nvGraphicFramePr>
        <p:xfrm>
          <a:off x="1013843" y="32490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592" y="3351453"/>
            <a:ext cx="13746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81" name="직사각형 80"/>
          <p:cNvSpPr/>
          <p:nvPr/>
        </p:nvSpPr>
        <p:spPr bwMode="auto">
          <a:xfrm>
            <a:off x="3594926" y="3221443"/>
            <a:ext cx="54582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044825"/>
              </p:ext>
            </p:extLst>
          </p:nvPr>
        </p:nvGraphicFramePr>
        <p:xfrm>
          <a:off x="3743908" y="323066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334282"/>
              </p:ext>
            </p:extLst>
          </p:nvPr>
        </p:nvGraphicFramePr>
        <p:xfrm>
          <a:off x="3023592" y="32501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2771800" y="3352509"/>
            <a:ext cx="13746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5604675" y="3222499"/>
            <a:ext cx="54582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924455"/>
              </p:ext>
            </p:extLst>
          </p:nvPr>
        </p:nvGraphicFramePr>
        <p:xfrm>
          <a:off x="5724128" y="323171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43569"/>
              </p:ext>
            </p:extLst>
          </p:nvPr>
        </p:nvGraphicFramePr>
        <p:xfrm>
          <a:off x="5033341" y="325116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4788024" y="3353565"/>
            <a:ext cx="13746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997" y="2996453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746" y="2996453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95" y="2996453"/>
            <a:ext cx="360000" cy="355000"/>
          </a:xfrm>
          <a:prstGeom prst="rect">
            <a:avLst/>
          </a:prstGeom>
        </p:spPr>
      </p:pic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41486</TotalTime>
  <Words>1041</Words>
  <Application>Microsoft Office PowerPoint</Application>
  <PresentationFormat>화면 슬라이드 쇼(4:3)</PresentationFormat>
  <Paragraphs>417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7198</cp:revision>
  <dcterms:created xsi:type="dcterms:W3CDTF">2008-07-15T12:19:11Z</dcterms:created>
  <dcterms:modified xsi:type="dcterms:W3CDTF">2022-05-10T01:56:20Z</dcterms:modified>
</cp:coreProperties>
</file>