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7" r:id="rId4"/>
    <p:sldId id="1338" r:id="rId5"/>
    <p:sldId id="1379" r:id="rId6"/>
    <p:sldId id="1339" r:id="rId7"/>
    <p:sldId id="1388" r:id="rId8"/>
    <p:sldId id="1380" r:id="rId9"/>
    <p:sldId id="1365" r:id="rId10"/>
    <p:sldId id="1342" r:id="rId11"/>
    <p:sldId id="1381" r:id="rId12"/>
    <p:sldId id="1345" r:id="rId13"/>
    <p:sldId id="1346" r:id="rId14"/>
    <p:sldId id="1382" r:id="rId15"/>
    <p:sldId id="1348" r:id="rId16"/>
    <p:sldId id="1349" r:id="rId17"/>
    <p:sldId id="1383" r:id="rId18"/>
    <p:sldId id="1351" r:id="rId19"/>
    <p:sldId id="1352" r:id="rId20"/>
    <p:sldId id="1384" r:id="rId21"/>
    <p:sldId id="1355" r:id="rId22"/>
    <p:sldId id="1385" r:id="rId23"/>
    <p:sldId id="1356" r:id="rId24"/>
    <p:sldId id="1386" r:id="rId25"/>
    <p:sldId id="1387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878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04671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152636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suhi_p_0402_01_0003.html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269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032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58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삭제하고 따로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59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      －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7" y="130929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28776"/>
              </p:ext>
            </p:extLst>
          </p:nvPr>
        </p:nvGraphicFramePr>
        <p:xfrm>
          <a:off x="2401157" y="122572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50452"/>
              </p:ext>
            </p:extLst>
          </p:nvPr>
        </p:nvGraphicFramePr>
        <p:xfrm>
          <a:off x="2959793" y="12257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1" y="2461177"/>
            <a:ext cx="5511600" cy="167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3972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4290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28776"/>
              </p:ext>
            </p:extLst>
          </p:nvPr>
        </p:nvGraphicFramePr>
        <p:xfrm>
          <a:off x="2753156" y="216466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7551"/>
              </p:ext>
            </p:extLst>
          </p:nvPr>
        </p:nvGraphicFramePr>
        <p:xfrm>
          <a:off x="4283968" y="325226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51354"/>
              </p:ext>
            </p:extLst>
          </p:nvPr>
        </p:nvGraphicFramePr>
        <p:xfrm>
          <a:off x="2339752" y="389552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2346990" y="386021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1129"/>
              </p:ext>
            </p:extLst>
          </p:nvPr>
        </p:nvGraphicFramePr>
        <p:xfrm>
          <a:off x="2451899" y="45641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57677"/>
              </p:ext>
            </p:extLst>
          </p:nvPr>
        </p:nvGraphicFramePr>
        <p:xfrm>
          <a:off x="3039334" y="45637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339752" y="4663301"/>
            <a:ext cx="39355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      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5708"/>
              </p:ext>
            </p:extLst>
          </p:nvPr>
        </p:nvGraphicFramePr>
        <p:xfrm>
          <a:off x="3635896" y="4563756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652450" y="4528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067944" y="4528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58385"/>
              </p:ext>
            </p:extLst>
          </p:nvPr>
        </p:nvGraphicFramePr>
        <p:xfrm>
          <a:off x="4692505" y="456256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699743" y="452726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651" y="4308301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2670" y="4257092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394" y="4257092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861" y="35730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－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82812"/>
              </p:ext>
            </p:extLst>
          </p:nvPr>
        </p:nvGraphicFramePr>
        <p:xfrm>
          <a:off x="2509169" y="151240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22501"/>
              </p:ext>
            </p:extLst>
          </p:nvPr>
        </p:nvGraphicFramePr>
        <p:xfrm>
          <a:off x="3067805" y="15124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7" y="2390466"/>
            <a:ext cx="5511507" cy="179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41721"/>
              </p:ext>
            </p:extLst>
          </p:nvPr>
        </p:nvGraphicFramePr>
        <p:xfrm>
          <a:off x="2987824" y="21328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88399"/>
              </p:ext>
            </p:extLst>
          </p:nvPr>
        </p:nvGraphicFramePr>
        <p:xfrm>
          <a:off x="4624849" y="3429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07185"/>
              </p:ext>
            </p:extLst>
          </p:nvPr>
        </p:nvGraphicFramePr>
        <p:xfrm>
          <a:off x="2411760" y="389552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2418998" y="386021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3972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34290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05376"/>
              </p:ext>
            </p:extLst>
          </p:nvPr>
        </p:nvGraphicFramePr>
        <p:xfrm>
          <a:off x="2451899" y="45641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7954"/>
              </p:ext>
            </p:extLst>
          </p:nvPr>
        </p:nvGraphicFramePr>
        <p:xfrm>
          <a:off x="3039334" y="45637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339752" y="4663301"/>
            <a:ext cx="39355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  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72692"/>
              </p:ext>
            </p:extLst>
          </p:nvPr>
        </p:nvGraphicFramePr>
        <p:xfrm>
          <a:off x="3635896" y="4563756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652450" y="4528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67944" y="4528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66138"/>
              </p:ext>
            </p:extLst>
          </p:nvPr>
        </p:nvGraphicFramePr>
        <p:xfrm>
          <a:off x="4692505" y="456256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4699743" y="452726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grpSp>
          <p:nvGrpSpPr>
            <p:cNvPr id="44" name="그룹 43"/>
            <p:cNvGrpSpPr/>
            <p:nvPr/>
          </p:nvGrpSpPr>
          <p:grpSpPr>
            <a:xfrm>
              <a:off x="192745" y="4041068"/>
              <a:ext cx="6667165" cy="1044116"/>
              <a:chOff x="192745" y="4041068"/>
              <a:chExt cx="6667165" cy="10441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92745" y="4225027"/>
                <a:ext cx="6667165" cy="86015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38478" y="40410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99499" y="4517642"/>
            <a:ext cx="65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작은 눈금 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을 나타내고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10907"/>
              </p:ext>
            </p:extLst>
          </p:nvPr>
        </p:nvGraphicFramePr>
        <p:xfrm>
          <a:off x="2994260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02681"/>
              </p:ext>
            </p:extLst>
          </p:nvPr>
        </p:nvGraphicFramePr>
        <p:xfrm>
          <a:off x="5868172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82180" y="2528900"/>
            <a:ext cx="5978052" cy="20162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2774503"/>
            <a:ext cx="64087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이므로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 ＝</a:t>
            </a: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1" y="396906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35164"/>
              </p:ext>
            </p:extLst>
          </p:nvPr>
        </p:nvGraphicFramePr>
        <p:xfrm>
          <a:off x="1259664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1266902" y="26705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69534"/>
              </p:ext>
            </p:extLst>
          </p:nvPr>
        </p:nvGraphicFramePr>
        <p:xfrm>
          <a:off x="2394858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3076562" y="28229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48073"/>
              </p:ext>
            </p:extLst>
          </p:nvPr>
        </p:nvGraphicFramePr>
        <p:xfrm>
          <a:off x="3779912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2005"/>
              </p:ext>
            </p:extLst>
          </p:nvPr>
        </p:nvGraphicFramePr>
        <p:xfrm>
          <a:off x="4427984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5112060" y="28229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3408"/>
              </p:ext>
            </p:extLst>
          </p:nvPr>
        </p:nvGraphicFramePr>
        <p:xfrm>
          <a:off x="1187656" y="327438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01454"/>
              </p:ext>
            </p:extLst>
          </p:nvPr>
        </p:nvGraphicFramePr>
        <p:xfrm>
          <a:off x="1835696" y="327438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494371" y="33998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99988"/>
              </p:ext>
            </p:extLst>
          </p:nvPr>
        </p:nvGraphicFramePr>
        <p:xfrm>
          <a:off x="1691712" y="385799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61323"/>
              </p:ext>
            </p:extLst>
          </p:nvPr>
        </p:nvGraphicFramePr>
        <p:xfrm>
          <a:off x="2267776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2275014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84389"/>
              </p:ext>
            </p:extLst>
          </p:nvPr>
        </p:nvGraphicFramePr>
        <p:xfrm>
          <a:off x="2819317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2826555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19371"/>
              </p:ext>
            </p:extLst>
          </p:nvPr>
        </p:nvGraphicFramePr>
        <p:xfrm>
          <a:off x="3419952" y="3856301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3423990" y="38222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866077" y="38222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93582"/>
              </p:ext>
            </p:extLst>
          </p:nvPr>
        </p:nvGraphicFramePr>
        <p:xfrm>
          <a:off x="4427984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4435222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553" y="2419503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2206" y="2528900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1908" y="252890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022" y="3097286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487" y="3741567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6316" y="3688111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746" y="3681642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7924" y="3510611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1387" y="35640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2491" y="1304764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4" y="1316149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3407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2180" y="2528900"/>
            <a:ext cx="5978052" cy="20162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83568" y="2774503"/>
            <a:ext cx="64087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이므로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 ＝</a:t>
            </a: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1" y="396906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04245"/>
              </p:ext>
            </p:extLst>
          </p:nvPr>
        </p:nvGraphicFramePr>
        <p:xfrm>
          <a:off x="1259664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1266902" y="26705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73409"/>
              </p:ext>
            </p:extLst>
          </p:nvPr>
        </p:nvGraphicFramePr>
        <p:xfrm>
          <a:off x="2394858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076562" y="28229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23849"/>
              </p:ext>
            </p:extLst>
          </p:nvPr>
        </p:nvGraphicFramePr>
        <p:xfrm>
          <a:off x="3779912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6861"/>
              </p:ext>
            </p:extLst>
          </p:nvPr>
        </p:nvGraphicFramePr>
        <p:xfrm>
          <a:off x="4427984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5112060" y="28229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74645"/>
              </p:ext>
            </p:extLst>
          </p:nvPr>
        </p:nvGraphicFramePr>
        <p:xfrm>
          <a:off x="1187656" y="327438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93988"/>
              </p:ext>
            </p:extLst>
          </p:nvPr>
        </p:nvGraphicFramePr>
        <p:xfrm>
          <a:off x="1835696" y="327438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2494371" y="33998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38371"/>
              </p:ext>
            </p:extLst>
          </p:nvPr>
        </p:nvGraphicFramePr>
        <p:xfrm>
          <a:off x="1691712" y="385799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11826"/>
              </p:ext>
            </p:extLst>
          </p:nvPr>
        </p:nvGraphicFramePr>
        <p:xfrm>
          <a:off x="2267776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2275014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082"/>
              </p:ext>
            </p:extLst>
          </p:nvPr>
        </p:nvGraphicFramePr>
        <p:xfrm>
          <a:off x="2819317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2826555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69818"/>
              </p:ext>
            </p:extLst>
          </p:nvPr>
        </p:nvGraphicFramePr>
        <p:xfrm>
          <a:off x="3419952" y="3856301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3423990" y="38222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866077" y="38222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56768"/>
              </p:ext>
            </p:extLst>
          </p:nvPr>
        </p:nvGraphicFramePr>
        <p:xfrm>
          <a:off x="4427984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4435222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2553" y="2419503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2206" y="2528900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1908" y="2528900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0022" y="3097286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5487" y="374156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6316" y="3688111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7746" y="3681642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7924" y="3510611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1387" y="35640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82180" y="2528900"/>
            <a:ext cx="5978052" cy="20162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2774503"/>
            <a:ext cx="64087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이므로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 ＝</a:t>
            </a: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1" y="396906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2497"/>
              </p:ext>
            </p:extLst>
          </p:nvPr>
        </p:nvGraphicFramePr>
        <p:xfrm>
          <a:off x="1259664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1266902" y="26705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72051"/>
              </p:ext>
            </p:extLst>
          </p:nvPr>
        </p:nvGraphicFramePr>
        <p:xfrm>
          <a:off x="2394858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3076562" y="28229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06974"/>
              </p:ext>
            </p:extLst>
          </p:nvPr>
        </p:nvGraphicFramePr>
        <p:xfrm>
          <a:off x="3779912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47259"/>
              </p:ext>
            </p:extLst>
          </p:nvPr>
        </p:nvGraphicFramePr>
        <p:xfrm>
          <a:off x="4427984" y="27058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5112060" y="28229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37881"/>
              </p:ext>
            </p:extLst>
          </p:nvPr>
        </p:nvGraphicFramePr>
        <p:xfrm>
          <a:off x="1187656" y="327438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0098"/>
              </p:ext>
            </p:extLst>
          </p:nvPr>
        </p:nvGraphicFramePr>
        <p:xfrm>
          <a:off x="1835696" y="327438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494371" y="33998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06511"/>
              </p:ext>
            </p:extLst>
          </p:nvPr>
        </p:nvGraphicFramePr>
        <p:xfrm>
          <a:off x="1691712" y="385799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53617"/>
              </p:ext>
            </p:extLst>
          </p:nvPr>
        </p:nvGraphicFramePr>
        <p:xfrm>
          <a:off x="2267776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2275014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43013"/>
              </p:ext>
            </p:extLst>
          </p:nvPr>
        </p:nvGraphicFramePr>
        <p:xfrm>
          <a:off x="2819317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2826555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9248"/>
              </p:ext>
            </p:extLst>
          </p:nvPr>
        </p:nvGraphicFramePr>
        <p:xfrm>
          <a:off x="3419952" y="3856301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3423990" y="38222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866077" y="38222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63396"/>
              </p:ext>
            </p:extLst>
          </p:nvPr>
        </p:nvGraphicFramePr>
        <p:xfrm>
          <a:off x="4427984" y="38617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4435222" y="38264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92745" y="3248980"/>
            <a:ext cx="6667165" cy="2024310"/>
            <a:chOff x="192745" y="3248980"/>
            <a:chExt cx="6667165" cy="2024310"/>
          </a:xfrm>
        </p:grpSpPr>
        <p:grpSp>
          <p:nvGrpSpPr>
            <p:cNvPr id="60" name="그룹 59"/>
            <p:cNvGrpSpPr/>
            <p:nvPr/>
          </p:nvGrpSpPr>
          <p:grpSpPr>
            <a:xfrm>
              <a:off x="192745" y="3248980"/>
              <a:ext cx="6667165" cy="1836205"/>
              <a:chOff x="192745" y="3248980"/>
              <a:chExt cx="6667165" cy="1836205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92745" y="3399848"/>
                <a:ext cx="6667165" cy="168533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338478" y="324898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6" name="직각 삼각형 7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99499" y="3673174"/>
            <a:ext cx="6555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이므로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 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63134"/>
              </p:ext>
            </p:extLst>
          </p:nvPr>
        </p:nvGraphicFramePr>
        <p:xfrm>
          <a:off x="791608" y="36090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68951"/>
              </p:ext>
            </p:extLst>
          </p:nvPr>
        </p:nvGraphicFramePr>
        <p:xfrm>
          <a:off x="1763688" y="36090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4888"/>
              </p:ext>
            </p:extLst>
          </p:nvPr>
        </p:nvGraphicFramePr>
        <p:xfrm>
          <a:off x="2765673" y="36090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89613"/>
              </p:ext>
            </p:extLst>
          </p:nvPr>
        </p:nvGraphicFramePr>
        <p:xfrm>
          <a:off x="3307641" y="36090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07489"/>
              </p:ext>
            </p:extLst>
          </p:nvPr>
        </p:nvGraphicFramePr>
        <p:xfrm>
          <a:off x="5168391" y="36090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34464"/>
              </p:ext>
            </p:extLst>
          </p:nvPr>
        </p:nvGraphicFramePr>
        <p:xfrm>
          <a:off x="5739932" y="36090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32429"/>
              </p:ext>
            </p:extLst>
          </p:nvPr>
        </p:nvGraphicFramePr>
        <p:xfrm>
          <a:off x="1475656" y="408867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653"/>
              </p:ext>
            </p:extLst>
          </p:nvPr>
        </p:nvGraphicFramePr>
        <p:xfrm>
          <a:off x="2807804" y="408867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6" y="4674175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77909"/>
              </p:ext>
            </p:extLst>
          </p:nvPr>
        </p:nvGraphicFramePr>
        <p:xfrm>
          <a:off x="1223656" y="458903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01303"/>
              </p:ext>
            </p:extLst>
          </p:nvPr>
        </p:nvGraphicFramePr>
        <p:xfrm>
          <a:off x="1727712" y="458903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4057"/>
              </p:ext>
            </p:extLst>
          </p:nvPr>
        </p:nvGraphicFramePr>
        <p:xfrm>
          <a:off x="2195764" y="458903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93720"/>
              </p:ext>
            </p:extLst>
          </p:nvPr>
        </p:nvGraphicFramePr>
        <p:xfrm>
          <a:off x="2699848" y="4589037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50002"/>
              </p:ext>
            </p:extLst>
          </p:nvPr>
        </p:nvGraphicFramePr>
        <p:xfrm>
          <a:off x="3461577" y="458903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3568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28561"/>
              </p:ext>
            </p:extLst>
          </p:nvPr>
        </p:nvGraphicFramePr>
        <p:xfrm>
          <a:off x="801105" y="3225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70782"/>
              </p:ext>
            </p:extLst>
          </p:nvPr>
        </p:nvGraphicFramePr>
        <p:xfrm>
          <a:off x="1376270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938201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75375"/>
              </p:ext>
            </p:extLst>
          </p:nvPr>
        </p:nvGraphicFramePr>
        <p:xfrm>
          <a:off x="2034498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0" name="그림 1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84" y="2996952"/>
            <a:ext cx="360000" cy="355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847430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7524"/>
              </p:ext>
            </p:extLst>
          </p:nvPr>
        </p:nvGraphicFramePr>
        <p:xfrm>
          <a:off x="2964967" y="3225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52585"/>
              </p:ext>
            </p:extLst>
          </p:nvPr>
        </p:nvGraphicFramePr>
        <p:xfrm>
          <a:off x="3540132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4102063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584"/>
              </p:ext>
            </p:extLst>
          </p:nvPr>
        </p:nvGraphicFramePr>
        <p:xfrm>
          <a:off x="4198360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646" y="2996952"/>
            <a:ext cx="360000" cy="355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924457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8352"/>
              </p:ext>
            </p:extLst>
          </p:nvPr>
        </p:nvGraphicFramePr>
        <p:xfrm>
          <a:off x="5415332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5976156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2148"/>
              </p:ext>
            </p:extLst>
          </p:nvPr>
        </p:nvGraphicFramePr>
        <p:xfrm>
          <a:off x="6072453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739" y="299695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2492" y="1304764"/>
            <a:ext cx="64239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5" y="132890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56308"/>
              </p:ext>
            </p:extLst>
          </p:nvPr>
        </p:nvGraphicFramePr>
        <p:xfrm>
          <a:off x="801105" y="3225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29820"/>
              </p:ext>
            </p:extLst>
          </p:nvPr>
        </p:nvGraphicFramePr>
        <p:xfrm>
          <a:off x="1376270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938201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449"/>
              </p:ext>
            </p:extLst>
          </p:nvPr>
        </p:nvGraphicFramePr>
        <p:xfrm>
          <a:off x="2034498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84" y="29969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847430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40358"/>
              </p:ext>
            </p:extLst>
          </p:nvPr>
        </p:nvGraphicFramePr>
        <p:xfrm>
          <a:off x="2964967" y="3225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98787"/>
              </p:ext>
            </p:extLst>
          </p:nvPr>
        </p:nvGraphicFramePr>
        <p:xfrm>
          <a:off x="3540132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4102063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98776"/>
              </p:ext>
            </p:extLst>
          </p:nvPr>
        </p:nvGraphicFramePr>
        <p:xfrm>
          <a:off x="4198360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1646" y="2996952"/>
            <a:ext cx="360000" cy="355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924457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3365"/>
              </p:ext>
            </p:extLst>
          </p:nvPr>
        </p:nvGraphicFramePr>
        <p:xfrm>
          <a:off x="5415332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5976156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46525"/>
              </p:ext>
            </p:extLst>
          </p:nvPr>
        </p:nvGraphicFramePr>
        <p:xfrm>
          <a:off x="6072453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739" y="299695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704348" y="260648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suhi_p_0402_01_0002.html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3568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5856"/>
              </p:ext>
            </p:extLst>
          </p:nvPr>
        </p:nvGraphicFramePr>
        <p:xfrm>
          <a:off x="801105" y="3225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45348"/>
              </p:ext>
            </p:extLst>
          </p:nvPr>
        </p:nvGraphicFramePr>
        <p:xfrm>
          <a:off x="1376270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938201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65728"/>
              </p:ext>
            </p:extLst>
          </p:nvPr>
        </p:nvGraphicFramePr>
        <p:xfrm>
          <a:off x="2034498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847430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46812"/>
              </p:ext>
            </p:extLst>
          </p:nvPr>
        </p:nvGraphicFramePr>
        <p:xfrm>
          <a:off x="2964967" y="3225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2711"/>
              </p:ext>
            </p:extLst>
          </p:nvPr>
        </p:nvGraphicFramePr>
        <p:xfrm>
          <a:off x="3540132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4102063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55806"/>
              </p:ext>
            </p:extLst>
          </p:nvPr>
        </p:nvGraphicFramePr>
        <p:xfrm>
          <a:off x="4198360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924457" y="3306794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8103"/>
              </p:ext>
            </p:extLst>
          </p:nvPr>
        </p:nvGraphicFramePr>
        <p:xfrm>
          <a:off x="5415332" y="322560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5976156" y="32015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20157"/>
              </p:ext>
            </p:extLst>
          </p:nvPr>
        </p:nvGraphicFramePr>
        <p:xfrm>
          <a:off x="6072453" y="32256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51520" y="2852936"/>
            <a:ext cx="6667165" cy="2392817"/>
            <a:chOff x="207825" y="2841041"/>
            <a:chExt cx="6667165" cy="2392817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019266"/>
              <a:ext cx="6667165" cy="20265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=""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104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47296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53706" y="3365603"/>
            <a:ext cx="240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＝        ＝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3585"/>
              </p:ext>
            </p:extLst>
          </p:nvPr>
        </p:nvGraphicFramePr>
        <p:xfrm>
          <a:off x="661720" y="324898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05306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66787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25495"/>
              </p:ext>
            </p:extLst>
          </p:nvPr>
        </p:nvGraphicFramePr>
        <p:xfrm>
          <a:off x="1151648" y="324898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81680"/>
              </p:ext>
            </p:extLst>
          </p:nvPr>
        </p:nvGraphicFramePr>
        <p:xfrm>
          <a:off x="1727740" y="330797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2372"/>
              </p:ext>
            </p:extLst>
          </p:nvPr>
        </p:nvGraphicFramePr>
        <p:xfrm>
          <a:off x="2483768" y="324898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53706" y="3957943"/>
            <a:ext cx="240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＝        ＝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14088"/>
              </p:ext>
            </p:extLst>
          </p:nvPr>
        </p:nvGraphicFramePr>
        <p:xfrm>
          <a:off x="661720" y="384132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07299"/>
              </p:ext>
            </p:extLst>
          </p:nvPr>
        </p:nvGraphicFramePr>
        <p:xfrm>
          <a:off x="1151648" y="384132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4644"/>
              </p:ext>
            </p:extLst>
          </p:nvPr>
        </p:nvGraphicFramePr>
        <p:xfrm>
          <a:off x="1727740" y="390031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08308"/>
              </p:ext>
            </p:extLst>
          </p:nvPr>
        </p:nvGraphicFramePr>
        <p:xfrm>
          <a:off x="2483768" y="384132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553705" y="4560512"/>
            <a:ext cx="310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    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94676"/>
              </p:ext>
            </p:extLst>
          </p:nvPr>
        </p:nvGraphicFramePr>
        <p:xfrm>
          <a:off x="971600" y="4443889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67364"/>
              </p:ext>
            </p:extLst>
          </p:nvPr>
        </p:nvGraphicFramePr>
        <p:xfrm>
          <a:off x="1467217" y="4443889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59383"/>
              </p:ext>
            </p:extLst>
          </p:nvPr>
        </p:nvGraphicFramePr>
        <p:xfrm>
          <a:off x="1955135" y="4443889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73147"/>
              </p:ext>
            </p:extLst>
          </p:nvPr>
        </p:nvGraphicFramePr>
        <p:xfrm>
          <a:off x="2464754" y="450208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67451"/>
              </p:ext>
            </p:extLst>
          </p:nvPr>
        </p:nvGraphicFramePr>
        <p:xfrm>
          <a:off x="3221864" y="4443889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6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숫자와 글자 사이 한 칸 띄어쓰기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 결과가       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09120"/>
              </p:ext>
            </p:extLst>
          </p:nvPr>
        </p:nvGraphicFramePr>
        <p:xfrm>
          <a:off x="3419872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39799" y="3374267"/>
            <a:ext cx="2380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97186" y="3104964"/>
            <a:ext cx="2270658" cy="923329"/>
          </a:xfrm>
          <a:prstGeom prst="round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19" y="309816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92522"/>
              </p:ext>
            </p:extLst>
          </p:nvPr>
        </p:nvGraphicFramePr>
        <p:xfrm>
          <a:off x="1352373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50269"/>
              </p:ext>
            </p:extLst>
          </p:nvPr>
        </p:nvGraphicFramePr>
        <p:xfrm>
          <a:off x="1928437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65436"/>
              </p:ext>
            </p:extLst>
          </p:nvPr>
        </p:nvGraphicFramePr>
        <p:xfrm>
          <a:off x="2512968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455876" y="2846203"/>
            <a:ext cx="864096" cy="342483"/>
            <a:chOff x="3569808" y="4849650"/>
            <a:chExt cx="1470198" cy="34248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뺄셈식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455876" y="3915483"/>
            <a:ext cx="864096" cy="342483"/>
            <a:chOff x="3569808" y="4849650"/>
            <a:chExt cx="1470198" cy="34248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뺄셈식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85927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39285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4444463" y="2705390"/>
            <a:ext cx="210914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6586"/>
              </p:ext>
            </p:extLst>
          </p:nvPr>
        </p:nvGraphicFramePr>
        <p:xfrm>
          <a:off x="4977018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60032" y="2787425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81973"/>
              </p:ext>
            </p:extLst>
          </p:nvPr>
        </p:nvGraphicFramePr>
        <p:xfrm>
          <a:off x="5546489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21511"/>
              </p:ext>
            </p:extLst>
          </p:nvPr>
        </p:nvGraphicFramePr>
        <p:xfrm>
          <a:off x="6127315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608" y="2482188"/>
            <a:ext cx="360000" cy="355000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 bwMode="auto">
          <a:xfrm>
            <a:off x="4444463" y="3774670"/>
            <a:ext cx="210914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08937"/>
              </p:ext>
            </p:extLst>
          </p:nvPr>
        </p:nvGraphicFramePr>
        <p:xfrm>
          <a:off x="4977018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860032" y="3856705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42343"/>
              </p:ext>
            </p:extLst>
          </p:nvPr>
        </p:nvGraphicFramePr>
        <p:xfrm>
          <a:off x="5546489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87379"/>
              </p:ext>
            </p:extLst>
          </p:nvPr>
        </p:nvGraphicFramePr>
        <p:xfrm>
          <a:off x="6127315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608" y="3551468"/>
            <a:ext cx="360000" cy="355000"/>
          </a:xfrm>
          <a:prstGeom prst="rect">
            <a:avLst/>
          </a:prstGeom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4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198180" y="2623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319972" y="2613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6" y="1304764"/>
            <a:ext cx="63879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 결과가       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0" y="132523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91953"/>
              </p:ext>
            </p:extLst>
          </p:nvPr>
        </p:nvGraphicFramePr>
        <p:xfrm>
          <a:off x="3383868" y="11967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39799" y="3374267"/>
            <a:ext cx="2380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7186" y="3104964"/>
            <a:ext cx="2270658" cy="923329"/>
          </a:xfrm>
          <a:prstGeom prst="round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19" y="309816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91365"/>
              </p:ext>
            </p:extLst>
          </p:nvPr>
        </p:nvGraphicFramePr>
        <p:xfrm>
          <a:off x="1352373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6815"/>
              </p:ext>
            </p:extLst>
          </p:nvPr>
        </p:nvGraphicFramePr>
        <p:xfrm>
          <a:off x="1928437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52582"/>
              </p:ext>
            </p:extLst>
          </p:nvPr>
        </p:nvGraphicFramePr>
        <p:xfrm>
          <a:off x="2512968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3455876" y="2846203"/>
            <a:ext cx="864096" cy="342483"/>
            <a:chOff x="3569808" y="4849650"/>
            <a:chExt cx="1470198" cy="34248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뺄셈식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455876" y="3915483"/>
            <a:ext cx="864096" cy="342483"/>
            <a:chOff x="3569808" y="4849650"/>
            <a:chExt cx="1470198" cy="34248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뺄셈식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66239"/>
              </p:ext>
            </p:extLst>
          </p:nvPr>
        </p:nvGraphicFramePr>
        <p:xfrm>
          <a:off x="4977018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860032" y="2787425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38126"/>
              </p:ext>
            </p:extLst>
          </p:nvPr>
        </p:nvGraphicFramePr>
        <p:xfrm>
          <a:off x="5546489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08819"/>
              </p:ext>
            </p:extLst>
          </p:nvPr>
        </p:nvGraphicFramePr>
        <p:xfrm>
          <a:off x="6127315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608" y="2482188"/>
            <a:ext cx="360000" cy="355000"/>
          </a:xfrm>
          <a:prstGeom prst="rect">
            <a:avLst/>
          </a:prstGeom>
        </p:spPr>
      </p:pic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3059"/>
              </p:ext>
            </p:extLst>
          </p:nvPr>
        </p:nvGraphicFramePr>
        <p:xfrm>
          <a:off x="4977018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860032" y="3856705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9511"/>
              </p:ext>
            </p:extLst>
          </p:nvPr>
        </p:nvGraphicFramePr>
        <p:xfrm>
          <a:off x="5546489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40549"/>
              </p:ext>
            </p:extLst>
          </p:nvPr>
        </p:nvGraphicFramePr>
        <p:xfrm>
          <a:off x="6127315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608" y="3551468"/>
            <a:ext cx="360000" cy="355000"/>
          </a:xfrm>
          <a:prstGeom prst="rect">
            <a:avLst/>
          </a:prstGeom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0" y="134076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85927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39285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 bwMode="auto">
          <a:xfrm>
            <a:off x="4444463" y="2705390"/>
            <a:ext cx="210914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444463" y="3774670"/>
            <a:ext cx="210914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254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 결과가       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75023"/>
              </p:ext>
            </p:extLst>
          </p:nvPr>
        </p:nvGraphicFramePr>
        <p:xfrm>
          <a:off x="3419872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39799" y="3374267"/>
            <a:ext cx="2380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97186" y="3104964"/>
            <a:ext cx="2270658" cy="923329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19" y="309816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80660"/>
              </p:ext>
            </p:extLst>
          </p:nvPr>
        </p:nvGraphicFramePr>
        <p:xfrm>
          <a:off x="1352373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69581"/>
              </p:ext>
            </p:extLst>
          </p:nvPr>
        </p:nvGraphicFramePr>
        <p:xfrm>
          <a:off x="1928437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74612"/>
              </p:ext>
            </p:extLst>
          </p:nvPr>
        </p:nvGraphicFramePr>
        <p:xfrm>
          <a:off x="2512968" y="3295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455876" y="2846203"/>
            <a:ext cx="864096" cy="342483"/>
            <a:chOff x="3569808" y="4849650"/>
            <a:chExt cx="1470198" cy="34248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뺄셈식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455876" y="3915483"/>
            <a:ext cx="864096" cy="342483"/>
            <a:chOff x="3569808" y="4849650"/>
            <a:chExt cx="1470198" cy="34248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뺄셈식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85927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63" y="39285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4444463" y="2705390"/>
            <a:ext cx="210914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36743"/>
              </p:ext>
            </p:extLst>
          </p:nvPr>
        </p:nvGraphicFramePr>
        <p:xfrm>
          <a:off x="4977018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60032" y="2787425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54784"/>
              </p:ext>
            </p:extLst>
          </p:nvPr>
        </p:nvGraphicFramePr>
        <p:xfrm>
          <a:off x="5546489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96262"/>
              </p:ext>
            </p:extLst>
          </p:nvPr>
        </p:nvGraphicFramePr>
        <p:xfrm>
          <a:off x="6127315" y="271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4880721" y="3774670"/>
            <a:ext cx="167288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6424"/>
              </p:ext>
            </p:extLst>
          </p:nvPr>
        </p:nvGraphicFramePr>
        <p:xfrm>
          <a:off x="4977018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860032" y="3856705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80776"/>
              </p:ext>
            </p:extLst>
          </p:nvPr>
        </p:nvGraphicFramePr>
        <p:xfrm>
          <a:off x="5546489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05254"/>
              </p:ext>
            </p:extLst>
          </p:nvPr>
        </p:nvGraphicFramePr>
        <p:xfrm>
          <a:off x="6127315" y="37838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4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51520" y="2924944"/>
            <a:ext cx="6667165" cy="2320809"/>
            <a:chOff x="207825" y="2913049"/>
            <a:chExt cx="6667165" cy="2320809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075067"/>
              <a:ext cx="6667165" cy="19707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=""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91304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=""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2653" y="3284984"/>
            <a:ext cx="65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분자의 차가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두 분수의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씁니다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536" y="4193695"/>
            <a:ext cx="303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－</a:t>
            </a:r>
          </a:p>
        </p:txBody>
      </p:sp>
      <p:sp>
        <p:nvSpPr>
          <p:cNvPr id="3" name="타원 2"/>
          <p:cNvSpPr/>
          <p:nvPr/>
        </p:nvSpPr>
        <p:spPr>
          <a:xfrm>
            <a:off x="528160" y="4095494"/>
            <a:ext cx="234559" cy="260086"/>
          </a:xfrm>
          <a:prstGeom prst="ellipse">
            <a:avLst/>
          </a:prstGeom>
          <a:solidFill>
            <a:srgbClr val="00A0FF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72952"/>
              </p:ext>
            </p:extLst>
          </p:nvPr>
        </p:nvGraphicFramePr>
        <p:xfrm>
          <a:off x="503550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>
          <a:xfrm>
            <a:off x="1511660" y="4095494"/>
            <a:ext cx="234559" cy="260086"/>
          </a:xfrm>
          <a:prstGeom prst="ellipse">
            <a:avLst/>
          </a:prstGeom>
          <a:solidFill>
            <a:srgbClr val="00A0FF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59958" y="4095494"/>
            <a:ext cx="234559" cy="260086"/>
          </a:xfrm>
          <a:prstGeom prst="ellipse">
            <a:avLst/>
          </a:prstGeom>
          <a:solidFill>
            <a:srgbClr val="00A0FF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77159"/>
              </p:ext>
            </p:extLst>
          </p:nvPr>
        </p:nvGraphicFramePr>
        <p:xfrm>
          <a:off x="1497506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20967"/>
              </p:ext>
            </p:extLst>
          </p:nvPr>
        </p:nvGraphicFramePr>
        <p:xfrm>
          <a:off x="2447738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타원 102"/>
          <p:cNvSpPr/>
          <p:nvPr/>
        </p:nvSpPr>
        <p:spPr>
          <a:xfrm>
            <a:off x="1005240" y="4095494"/>
            <a:ext cx="234559" cy="260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999049" y="4095494"/>
            <a:ext cx="234559" cy="260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2951820" y="4095494"/>
            <a:ext cx="234559" cy="260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60702"/>
              </p:ext>
            </p:extLst>
          </p:nvPr>
        </p:nvGraphicFramePr>
        <p:xfrm>
          <a:off x="993478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64718"/>
              </p:ext>
            </p:extLst>
          </p:nvPr>
        </p:nvGraphicFramePr>
        <p:xfrm>
          <a:off x="1987434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61432"/>
              </p:ext>
            </p:extLst>
          </p:nvPr>
        </p:nvGraphicFramePr>
        <p:xfrm>
          <a:off x="2937666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9572" y="36450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63688" y="36450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</a:t>
            </a:r>
          </a:p>
        </p:txBody>
      </p:sp>
      <p:cxnSp>
        <p:nvCxnSpPr>
          <p:cNvPr id="24" name="직선 연결선 23"/>
          <p:cNvCxnSpPr/>
          <p:nvPr/>
        </p:nvCxnSpPr>
        <p:spPr bwMode="auto">
          <a:xfrm flipV="1">
            <a:off x="645439" y="3965729"/>
            <a:ext cx="0" cy="129767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44499" y="3969060"/>
            <a:ext cx="943388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1592116" y="3965729"/>
            <a:ext cx="0" cy="151917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 flipV="1">
            <a:off x="1655676" y="3965729"/>
            <a:ext cx="0" cy="129767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1655676" y="3969060"/>
            <a:ext cx="943388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화살표 연결선 125"/>
          <p:cNvCxnSpPr/>
          <p:nvPr/>
        </p:nvCxnSpPr>
        <p:spPr bwMode="auto">
          <a:xfrm>
            <a:off x="2599064" y="3965729"/>
            <a:ext cx="0" cy="151917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1239799" y="4241426"/>
            <a:ext cx="55837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1295636" y="4241426"/>
            <a:ext cx="0" cy="44771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295636" y="4689140"/>
            <a:ext cx="504056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/>
          <p:nvPr/>
        </p:nvCxnSpPr>
        <p:spPr bwMode="auto">
          <a:xfrm flipV="1">
            <a:off x="1799692" y="4207843"/>
            <a:ext cx="0" cy="48129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화살표 연결선 132"/>
          <p:cNvCxnSpPr/>
          <p:nvPr/>
        </p:nvCxnSpPr>
        <p:spPr bwMode="auto">
          <a:xfrm>
            <a:off x="1799692" y="4207843"/>
            <a:ext cx="199357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133000" y="471062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</a:t>
            </a: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2233608" y="4241426"/>
            <a:ext cx="34136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2267744" y="4241426"/>
            <a:ext cx="0" cy="44771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/>
          <p:cNvCxnSpPr/>
          <p:nvPr/>
        </p:nvCxnSpPr>
        <p:spPr bwMode="auto">
          <a:xfrm flipV="1">
            <a:off x="2771800" y="4207843"/>
            <a:ext cx="0" cy="48129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화살표 연결선 143"/>
          <p:cNvCxnSpPr/>
          <p:nvPr/>
        </p:nvCxnSpPr>
        <p:spPr bwMode="auto">
          <a:xfrm>
            <a:off x="2771800" y="4207843"/>
            <a:ext cx="199357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>
            <a:off x="2267744" y="4689140"/>
            <a:ext cx="504056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129280" y="471062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</a:t>
            </a:r>
          </a:p>
        </p:txBody>
      </p:sp>
      <p:pic>
        <p:nvPicPr>
          <p:cNvPr id="1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2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중요 표시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520788"/>
            <a:ext cx="626776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지아의 일기를 보고 문제를 해결해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409694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456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1" y="1988840"/>
            <a:ext cx="6129339" cy="32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79612" y="2024844"/>
            <a:ext cx="561891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/>
                <a:ea typeface="맑은 고딕"/>
              </a:rPr>
              <a:t>·····</a:t>
            </a:r>
            <a:r>
              <a:rPr lang="en-US" altLang="ko-KR" sz="1900" dirty="0">
                <a:latin typeface="맑은 고딕"/>
                <a:ea typeface="맑은 고딕"/>
              </a:rPr>
              <a:t>·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못 본 사이에 텃밭 전체에 잡초가 가득했다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오전에는 텃밭에 난 잡초 중     을 뽑았다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오후에는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이안이가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도와주어 텃밭에 남아 있는   잡초를 모두 뽑을 수 있었다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 뽑은 잡초는 전체의 얼마나 될까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78174"/>
              </p:ext>
            </p:extLst>
          </p:nvPr>
        </p:nvGraphicFramePr>
        <p:xfrm>
          <a:off x="4740201" y="2705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489102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520788"/>
            <a:ext cx="626776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지아의 일기를 보고 문제를 해결해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63991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889554"/>
            <a:ext cx="5476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9113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725147" y="2793937"/>
            <a:ext cx="1860286" cy="572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85598"/>
              </p:ext>
            </p:extLst>
          </p:nvPr>
        </p:nvGraphicFramePr>
        <p:xfrm>
          <a:off x="3640426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98508"/>
              </p:ext>
            </p:extLst>
          </p:nvPr>
        </p:nvGraphicFramePr>
        <p:xfrm>
          <a:off x="4197420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1840" y="2871548"/>
            <a:ext cx="1586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2721256" y="374388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75732"/>
              </p:ext>
            </p:extLst>
          </p:nvPr>
        </p:nvGraphicFramePr>
        <p:xfrm>
          <a:off x="2817553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893" y="2573308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7978" y="3532904"/>
            <a:ext cx="360000" cy="3550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924944"/>
            <a:ext cx="377075" cy="30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/>
          <p:cNvSpPr/>
          <p:nvPr/>
        </p:nvSpPr>
        <p:spPr>
          <a:xfrm>
            <a:off x="92609" y="504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070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5" y="1304764"/>
            <a:ext cx="637577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일기를 보고 문제를 해결해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6" y="1418565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1" y="1988840"/>
            <a:ext cx="6129339" cy="32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80420"/>
              </p:ext>
            </p:extLst>
          </p:nvPr>
        </p:nvGraphicFramePr>
        <p:xfrm>
          <a:off x="4732950" y="27249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863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타원 61"/>
          <p:cNvSpPr/>
          <p:nvPr/>
        </p:nvSpPr>
        <p:spPr>
          <a:xfrm>
            <a:off x="2390961" y="5279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9612" y="2024844"/>
            <a:ext cx="561891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/>
                <a:ea typeface="맑은 고딕"/>
              </a:rPr>
              <a:t>·····</a:t>
            </a:r>
            <a:r>
              <a:rPr lang="en-US" altLang="ko-KR" sz="1900" dirty="0">
                <a:latin typeface="맑은 고딕"/>
                <a:ea typeface="맑은 고딕"/>
              </a:rPr>
              <a:t>·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못 본 사이에 텃밭 전체에 잡초가 가득했다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오전에는 텃밭에 난 잡초 중    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뽑았다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오후에는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안이가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도와주어 텃밭에 남아 있는   잡초를 모두 뽑을 수 있었다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 뽑은 잡초는 전체의 얼마나 될까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5" y="1304764"/>
            <a:ext cx="637577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일기를 보고 문제를 해결해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6" y="1418565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889554"/>
            <a:ext cx="5476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08" y="389113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2221090" y="2793937"/>
            <a:ext cx="3889007" cy="572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42701"/>
              </p:ext>
            </p:extLst>
          </p:nvPr>
        </p:nvGraphicFramePr>
        <p:xfrm>
          <a:off x="3136370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75383"/>
              </p:ext>
            </p:extLst>
          </p:nvPr>
        </p:nvGraphicFramePr>
        <p:xfrm>
          <a:off x="3693364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627784" y="2871548"/>
            <a:ext cx="35643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＝    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2217200" y="374388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5536"/>
              </p:ext>
            </p:extLst>
          </p:nvPr>
        </p:nvGraphicFramePr>
        <p:xfrm>
          <a:off x="2313497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4221" y="2576029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3922" y="3532904"/>
            <a:ext cx="360000" cy="355000"/>
          </a:xfrm>
          <a:prstGeom prst="rect">
            <a:avLst/>
          </a:prstGeom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2" y="297143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7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11208"/>
              </p:ext>
            </p:extLst>
          </p:nvPr>
        </p:nvGraphicFramePr>
        <p:xfrm>
          <a:off x="4265966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5899"/>
              </p:ext>
            </p:extLst>
          </p:nvPr>
        </p:nvGraphicFramePr>
        <p:xfrm>
          <a:off x="4876966" y="2777471"/>
          <a:ext cx="504000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01757"/>
              </p:ext>
            </p:extLst>
          </p:nvPr>
        </p:nvGraphicFramePr>
        <p:xfrm>
          <a:off x="5688124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3" y="2924944"/>
            <a:ext cx="377075" cy="30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1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520788"/>
            <a:ext cx="626776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지아의 일기를 보고 문제를 해결해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889554"/>
            <a:ext cx="5476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9113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725147" y="2793937"/>
            <a:ext cx="1860286" cy="5721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11249"/>
              </p:ext>
            </p:extLst>
          </p:nvPr>
        </p:nvGraphicFramePr>
        <p:xfrm>
          <a:off x="3640426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36606"/>
              </p:ext>
            </p:extLst>
          </p:nvPr>
        </p:nvGraphicFramePr>
        <p:xfrm>
          <a:off x="4197420" y="27774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1840" y="2871548"/>
            <a:ext cx="1586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2721256" y="374388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07256"/>
              </p:ext>
            </p:extLst>
          </p:nvPr>
        </p:nvGraphicFramePr>
        <p:xfrm>
          <a:off x="2817553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08" y="297143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192745" y="3789040"/>
            <a:ext cx="6667165" cy="1484250"/>
            <a:chOff x="192745" y="3789040"/>
            <a:chExt cx="6667165" cy="1484250"/>
          </a:xfrm>
        </p:grpSpPr>
        <p:grpSp>
          <p:nvGrpSpPr>
            <p:cNvPr id="41" name="그룹 40"/>
            <p:cNvGrpSpPr/>
            <p:nvPr/>
          </p:nvGrpSpPr>
          <p:grpSpPr>
            <a:xfrm>
              <a:off x="192745" y="3789040"/>
              <a:ext cx="6667165" cy="1296145"/>
              <a:chOff x="192745" y="3789040"/>
              <a:chExt cx="6667165" cy="1296145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92745" y="3951058"/>
                <a:ext cx="6667165" cy="11341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38478" y="378904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2" name="직각 삼각형 4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9499" y="4097971"/>
            <a:ext cx="6555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텃밭 전체 잡초의 양이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오후에 뽑은 잡초의 양은 텃밭 전체의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    만큼입니다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0874"/>
              </p:ext>
            </p:extLst>
          </p:nvPr>
        </p:nvGraphicFramePr>
        <p:xfrm>
          <a:off x="719600" y="4465865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7548"/>
              </p:ext>
            </p:extLst>
          </p:nvPr>
        </p:nvGraphicFramePr>
        <p:xfrm>
          <a:off x="1223628" y="4465865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38729"/>
              </p:ext>
            </p:extLst>
          </p:nvPr>
        </p:nvGraphicFramePr>
        <p:xfrm>
          <a:off x="1691680" y="4465865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96219"/>
              </p:ext>
            </p:extLst>
          </p:nvPr>
        </p:nvGraphicFramePr>
        <p:xfrm>
          <a:off x="2195792" y="4520939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43849"/>
              </p:ext>
            </p:extLst>
          </p:nvPr>
        </p:nvGraphicFramePr>
        <p:xfrm>
          <a:off x="2979257" y="4465865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924944"/>
            <a:ext cx="377075" cy="30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7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433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9" y="2204864"/>
            <a:ext cx="621188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9" y="2259635"/>
            <a:ext cx="2808312" cy="141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문제 번호 및 문제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14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95366"/>
              </p:ext>
            </p:extLst>
          </p:nvPr>
        </p:nvGraphicFramePr>
        <p:xfrm>
          <a:off x="750255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5254"/>
              </p:ext>
            </p:extLst>
          </p:nvPr>
        </p:nvGraphicFramePr>
        <p:xfrm>
          <a:off x="2768896" y="433615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61778"/>
              </p:ext>
            </p:extLst>
          </p:nvPr>
        </p:nvGraphicFramePr>
        <p:xfrm>
          <a:off x="3356331" y="433575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56749" y="4435298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3923126" y="4237484"/>
            <a:ext cx="540862" cy="814216"/>
            <a:chOff x="1311794" y="404664"/>
            <a:chExt cx="540862" cy="814216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51" y="2242068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988" y="4055985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324" y="4874200"/>
            <a:ext cx="360000" cy="355000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4892945" y="271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3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157519" y="2245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39" y="5140941"/>
            <a:ext cx="2055891" cy="106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27" y="3022658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2150681" y="2965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0695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92425"/>
              </p:ext>
            </p:extLst>
          </p:nvPr>
        </p:nvGraphicFramePr>
        <p:xfrm>
          <a:off x="1295636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" y="2712382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9" y="2259635"/>
            <a:ext cx="2808312" cy="141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46429"/>
              </p:ext>
            </p:extLst>
          </p:nvPr>
        </p:nvGraphicFramePr>
        <p:xfrm>
          <a:off x="2768896" y="433615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02424"/>
              </p:ext>
            </p:extLst>
          </p:nvPr>
        </p:nvGraphicFramePr>
        <p:xfrm>
          <a:off x="3356331" y="433575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56749" y="4435298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3923126" y="4237484"/>
            <a:ext cx="540862" cy="814216"/>
            <a:chOff x="1311794" y="404664"/>
            <a:chExt cx="540862" cy="814216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51" y="2242068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3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1936670" y="2708945"/>
            <a:ext cx="1763269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만큼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5400000" flipV="1">
            <a:off x="1804421" y="3233620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05533"/>
              </p:ext>
            </p:extLst>
          </p:nvPr>
        </p:nvGraphicFramePr>
        <p:xfrm>
          <a:off x="2426822" y="26914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31" y="3335734"/>
            <a:ext cx="21602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1886456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suhi_p_0402_01_0003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10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94215" y="241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62899"/>
              </p:ext>
            </p:extLst>
          </p:nvPr>
        </p:nvGraphicFramePr>
        <p:xfrm>
          <a:off x="1295636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58217"/>
              </p:ext>
            </p:extLst>
          </p:nvPr>
        </p:nvGraphicFramePr>
        <p:xfrm>
          <a:off x="750255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988" y="4055985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3324" y="4874200"/>
            <a:ext cx="360000" cy="355000"/>
          </a:xfrm>
          <a:prstGeom prst="rect">
            <a:avLst/>
          </a:prstGeom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" y="2712382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657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39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8" y="132124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03933"/>
              </p:ext>
            </p:extLst>
          </p:nvPr>
        </p:nvGraphicFramePr>
        <p:xfrm>
          <a:off x="647564" y="1214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6505"/>
              </p:ext>
            </p:extLst>
          </p:nvPr>
        </p:nvGraphicFramePr>
        <p:xfrm>
          <a:off x="1192945" y="12136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25624"/>
              </p:ext>
            </p:extLst>
          </p:nvPr>
        </p:nvGraphicFramePr>
        <p:xfrm>
          <a:off x="2768896" y="433615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20847"/>
              </p:ext>
            </p:extLst>
          </p:nvPr>
        </p:nvGraphicFramePr>
        <p:xfrm>
          <a:off x="3356331" y="433575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656749" y="4435298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3923126" y="4237484"/>
            <a:ext cx="540862" cy="814216"/>
            <a:chOff x="1311794" y="404664"/>
            <a:chExt cx="540862" cy="814216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988" y="4055985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324" y="4874200"/>
            <a:ext cx="360000" cy="35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1" y="5631654"/>
            <a:ext cx="1754396" cy="88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27" y="3022658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9" y="2259635"/>
            <a:ext cx="2808312" cy="141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51" y="2242068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3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150681" y="2965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" y="2712382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653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39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8" y="132124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54796"/>
              </p:ext>
            </p:extLst>
          </p:nvPr>
        </p:nvGraphicFramePr>
        <p:xfrm>
          <a:off x="647564" y="1214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01987"/>
              </p:ext>
            </p:extLst>
          </p:nvPr>
        </p:nvGraphicFramePr>
        <p:xfrm>
          <a:off x="1192945" y="12136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09607"/>
              </p:ext>
            </p:extLst>
          </p:nvPr>
        </p:nvGraphicFramePr>
        <p:xfrm>
          <a:off x="2768896" y="433615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83187"/>
              </p:ext>
            </p:extLst>
          </p:nvPr>
        </p:nvGraphicFramePr>
        <p:xfrm>
          <a:off x="3356331" y="433575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656749" y="4435298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3923126" y="4237484"/>
            <a:ext cx="540862" cy="814216"/>
            <a:chOff x="1311794" y="404664"/>
            <a:chExt cx="540862" cy="814216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78283" y="2708920"/>
            <a:ext cx="1971702" cy="74635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suhi_p_0402_01_0003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9" y="2259635"/>
            <a:ext cx="2808312" cy="141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51" y="2242068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3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1936670" y="2708945"/>
            <a:ext cx="1763269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만큼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V="1">
            <a:off x="1804421" y="3233620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69776"/>
              </p:ext>
            </p:extLst>
          </p:nvPr>
        </p:nvGraphicFramePr>
        <p:xfrm>
          <a:off x="2426822" y="26914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31" y="3335734"/>
            <a:ext cx="21602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1894215" y="241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" y="2712382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" y="2712382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9" y="2259635"/>
            <a:ext cx="2808312" cy="141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50232"/>
              </p:ext>
            </p:extLst>
          </p:nvPr>
        </p:nvGraphicFramePr>
        <p:xfrm>
          <a:off x="2768896" y="433615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23350"/>
              </p:ext>
            </p:extLst>
          </p:nvPr>
        </p:nvGraphicFramePr>
        <p:xfrm>
          <a:off x="3356331" y="433575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56749" y="4435298"/>
            <a:ext cx="1339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3923126" y="4237484"/>
            <a:ext cx="540862" cy="814216"/>
            <a:chOff x="1311794" y="404664"/>
            <a:chExt cx="540862" cy="814216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51" y="2242068"/>
            <a:ext cx="370686" cy="2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3" y="27735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1936670" y="2708945"/>
            <a:ext cx="1763269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만큼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5400000" flipV="1">
            <a:off x="1804421" y="3233620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77083"/>
              </p:ext>
            </p:extLst>
          </p:nvPr>
        </p:nvGraphicFramePr>
        <p:xfrm>
          <a:off x="2426822" y="26914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31" y="3335734"/>
            <a:ext cx="21602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14313"/>
              </p:ext>
            </p:extLst>
          </p:nvPr>
        </p:nvGraphicFramePr>
        <p:xfrm>
          <a:off x="1295636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07173"/>
              </p:ext>
            </p:extLst>
          </p:nvPr>
        </p:nvGraphicFramePr>
        <p:xfrm>
          <a:off x="750255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grpSp>
          <p:nvGrpSpPr>
            <p:cNvPr id="42" name="그룹 41"/>
            <p:cNvGrpSpPr/>
            <p:nvPr/>
          </p:nvGrpSpPr>
          <p:grpSpPr>
            <a:xfrm>
              <a:off x="192745" y="4041068"/>
              <a:ext cx="6667165" cy="1044116"/>
              <a:chOff x="192745" y="4041068"/>
              <a:chExt cx="6667165" cy="1044116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92745" y="4225027"/>
                <a:ext cx="6667165" cy="86015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38478" y="40410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4169" y="4517642"/>
            <a:ext cx="5415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빼면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   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    가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65499"/>
              </p:ext>
            </p:extLst>
          </p:nvPr>
        </p:nvGraphicFramePr>
        <p:xfrm>
          <a:off x="3347864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57783"/>
              </p:ext>
            </p:extLst>
          </p:nvPr>
        </p:nvGraphicFramePr>
        <p:xfrm>
          <a:off x="4499992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4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528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삭제하고 따로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12420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－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13229"/>
              </p:ext>
            </p:extLst>
          </p:nvPr>
        </p:nvGraphicFramePr>
        <p:xfrm>
          <a:off x="2509169" y="151240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87526"/>
              </p:ext>
            </p:extLst>
          </p:nvPr>
        </p:nvGraphicFramePr>
        <p:xfrm>
          <a:off x="3067805" y="15124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7" y="2390466"/>
            <a:ext cx="5511507" cy="179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71661"/>
              </p:ext>
            </p:extLst>
          </p:nvPr>
        </p:nvGraphicFramePr>
        <p:xfrm>
          <a:off x="2987824" y="21328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88983"/>
              </p:ext>
            </p:extLst>
          </p:nvPr>
        </p:nvGraphicFramePr>
        <p:xfrm>
          <a:off x="4624849" y="3429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11830"/>
              </p:ext>
            </p:extLst>
          </p:nvPr>
        </p:nvGraphicFramePr>
        <p:xfrm>
          <a:off x="2411760" y="389552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2418998" y="386021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861" y="357301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53972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34290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63999"/>
              </p:ext>
            </p:extLst>
          </p:nvPr>
        </p:nvGraphicFramePr>
        <p:xfrm>
          <a:off x="2451899" y="45641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2572"/>
              </p:ext>
            </p:extLst>
          </p:nvPr>
        </p:nvGraphicFramePr>
        <p:xfrm>
          <a:off x="3039334" y="456375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339752" y="4663301"/>
            <a:ext cx="39355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  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94761"/>
              </p:ext>
            </p:extLst>
          </p:nvPr>
        </p:nvGraphicFramePr>
        <p:xfrm>
          <a:off x="3635896" y="4563756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652450" y="4528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67944" y="4528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99036"/>
              </p:ext>
            </p:extLst>
          </p:nvPr>
        </p:nvGraphicFramePr>
        <p:xfrm>
          <a:off x="4692505" y="456256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4699743" y="452726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651" y="4308301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670" y="4257092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394" y="4257092"/>
            <a:ext cx="360000" cy="3550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92609" y="5048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42415</TotalTime>
  <Words>2210</Words>
  <Application>Microsoft Office PowerPoint</Application>
  <PresentationFormat>화면 슬라이드 쇼(4:3)</PresentationFormat>
  <Paragraphs>957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7399</cp:revision>
  <dcterms:created xsi:type="dcterms:W3CDTF">2008-07-15T12:19:11Z</dcterms:created>
  <dcterms:modified xsi:type="dcterms:W3CDTF">2022-06-07T23:12:11Z</dcterms:modified>
</cp:coreProperties>
</file>