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7" r:id="rId4"/>
    <p:sldId id="1338" r:id="rId5"/>
    <p:sldId id="1339" r:id="rId6"/>
    <p:sldId id="1388" r:id="rId7"/>
    <p:sldId id="1365" r:id="rId8"/>
    <p:sldId id="1342" r:id="rId9"/>
    <p:sldId id="1389" r:id="rId10"/>
    <p:sldId id="1345" r:id="rId11"/>
    <p:sldId id="1346" r:id="rId12"/>
    <p:sldId id="1390" r:id="rId13"/>
    <p:sldId id="1348" r:id="rId14"/>
    <p:sldId id="1349" r:id="rId15"/>
    <p:sldId id="1391" r:id="rId16"/>
    <p:sldId id="1351" r:id="rId17"/>
    <p:sldId id="1352" r:id="rId18"/>
    <p:sldId id="1392" r:id="rId19"/>
    <p:sldId id="1355" r:id="rId20"/>
    <p:sldId id="1356" r:id="rId21"/>
    <p:sldId id="1393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CCCC"/>
    <a:srgbClr val="FAEDDA"/>
    <a:srgbClr val="BBDECB"/>
    <a:srgbClr val="45A991"/>
    <a:srgbClr val="57BBA3"/>
    <a:srgbClr val="A4732C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686" autoAdjust="0"/>
  </p:normalViewPr>
  <p:slideViewPr>
    <p:cSldViewPr>
      <p:cViewPr varScale="1">
        <p:scale>
          <a:sx n="112" d="100"/>
          <a:sy n="112" d="100"/>
        </p:scale>
        <p:origin x="-1878" y="-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해 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7123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740352" y="152636"/>
            <a:ext cx="140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suhi_p_0402_01_0004.html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8397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683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7732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19572" y="2644011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51695"/>
              </p:ext>
            </p:extLst>
          </p:nvPr>
        </p:nvGraphicFramePr>
        <p:xfrm>
          <a:off x="981125" y="25628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88209"/>
              </p:ext>
            </p:extLst>
          </p:nvPr>
        </p:nvGraphicFramePr>
        <p:xfrm>
          <a:off x="1691680" y="256281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 bwMode="auto">
          <a:xfrm>
            <a:off x="2246661" y="254104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22143"/>
              </p:ext>
            </p:extLst>
          </p:nvPr>
        </p:nvGraphicFramePr>
        <p:xfrm>
          <a:off x="2495482" y="255026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2232575" y="266884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812" y="2276872"/>
            <a:ext cx="360000" cy="3550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67964" y="2644011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8505"/>
              </p:ext>
            </p:extLst>
          </p:nvPr>
        </p:nvGraphicFramePr>
        <p:xfrm>
          <a:off x="4329517" y="25628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57065"/>
              </p:ext>
            </p:extLst>
          </p:nvPr>
        </p:nvGraphicFramePr>
        <p:xfrm>
          <a:off x="5040072" y="256281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 bwMode="auto">
          <a:xfrm>
            <a:off x="5595053" y="254104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2478"/>
              </p:ext>
            </p:extLst>
          </p:nvPr>
        </p:nvGraphicFramePr>
        <p:xfrm>
          <a:off x="5843874" y="255026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5580967" y="266884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204" y="2276872"/>
            <a:ext cx="360000" cy="3550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2453971" y="4194270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61846"/>
              </p:ext>
            </p:extLst>
          </p:nvPr>
        </p:nvGraphicFramePr>
        <p:xfrm>
          <a:off x="2715524" y="41130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53490"/>
              </p:ext>
            </p:extLst>
          </p:nvPr>
        </p:nvGraphicFramePr>
        <p:xfrm>
          <a:off x="3426079" y="4113076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3981060" y="4091304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60818"/>
              </p:ext>
            </p:extLst>
          </p:nvPr>
        </p:nvGraphicFramePr>
        <p:xfrm>
          <a:off x="4229881" y="41005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3966974" y="4219106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211" y="382713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72491" y="1304764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4" y="1316149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9572" y="2644011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73434"/>
              </p:ext>
            </p:extLst>
          </p:nvPr>
        </p:nvGraphicFramePr>
        <p:xfrm>
          <a:off x="981125" y="25628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88897"/>
              </p:ext>
            </p:extLst>
          </p:nvPr>
        </p:nvGraphicFramePr>
        <p:xfrm>
          <a:off x="1691680" y="256281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2246661" y="254104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98137"/>
              </p:ext>
            </p:extLst>
          </p:nvPr>
        </p:nvGraphicFramePr>
        <p:xfrm>
          <a:off x="2495482" y="255026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2232575" y="266884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812" y="2276872"/>
            <a:ext cx="360000" cy="3550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067964" y="2644011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80853"/>
              </p:ext>
            </p:extLst>
          </p:nvPr>
        </p:nvGraphicFramePr>
        <p:xfrm>
          <a:off x="4329517" y="25628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55260"/>
              </p:ext>
            </p:extLst>
          </p:nvPr>
        </p:nvGraphicFramePr>
        <p:xfrm>
          <a:off x="5040072" y="256281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5595053" y="254104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02027"/>
              </p:ext>
            </p:extLst>
          </p:nvPr>
        </p:nvGraphicFramePr>
        <p:xfrm>
          <a:off x="5843874" y="255026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580967" y="266884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204" y="2276872"/>
            <a:ext cx="360000" cy="3550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453971" y="4194270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30258"/>
              </p:ext>
            </p:extLst>
          </p:nvPr>
        </p:nvGraphicFramePr>
        <p:xfrm>
          <a:off x="2715524" y="41130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01003"/>
              </p:ext>
            </p:extLst>
          </p:nvPr>
        </p:nvGraphicFramePr>
        <p:xfrm>
          <a:off x="3426079" y="4113076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3981060" y="4091304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56634"/>
              </p:ext>
            </p:extLst>
          </p:nvPr>
        </p:nvGraphicFramePr>
        <p:xfrm>
          <a:off x="4229881" y="41005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3966974" y="4219106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211" y="382713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19572" y="2644011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87779"/>
              </p:ext>
            </p:extLst>
          </p:nvPr>
        </p:nvGraphicFramePr>
        <p:xfrm>
          <a:off x="981125" y="25628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05943"/>
              </p:ext>
            </p:extLst>
          </p:nvPr>
        </p:nvGraphicFramePr>
        <p:xfrm>
          <a:off x="1691680" y="256281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 bwMode="auto">
          <a:xfrm>
            <a:off x="2246661" y="254104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11612"/>
              </p:ext>
            </p:extLst>
          </p:nvPr>
        </p:nvGraphicFramePr>
        <p:xfrm>
          <a:off x="2495482" y="255026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2232575" y="266884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67964" y="2644011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66770"/>
              </p:ext>
            </p:extLst>
          </p:nvPr>
        </p:nvGraphicFramePr>
        <p:xfrm>
          <a:off x="4329517" y="25628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58212"/>
              </p:ext>
            </p:extLst>
          </p:nvPr>
        </p:nvGraphicFramePr>
        <p:xfrm>
          <a:off x="5040072" y="256281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 bwMode="auto">
          <a:xfrm>
            <a:off x="5595053" y="254104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73898"/>
              </p:ext>
            </p:extLst>
          </p:nvPr>
        </p:nvGraphicFramePr>
        <p:xfrm>
          <a:off x="5843874" y="255026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5580967" y="266884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453971" y="4194270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49511"/>
              </p:ext>
            </p:extLst>
          </p:nvPr>
        </p:nvGraphicFramePr>
        <p:xfrm>
          <a:off x="2715524" y="41130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78284"/>
              </p:ext>
            </p:extLst>
          </p:nvPr>
        </p:nvGraphicFramePr>
        <p:xfrm>
          <a:off x="3426079" y="4113076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3981060" y="4091304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199287"/>
              </p:ext>
            </p:extLst>
          </p:nvPr>
        </p:nvGraphicFramePr>
        <p:xfrm>
          <a:off x="4229881" y="41005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3966974" y="4219106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1520" y="2852936"/>
            <a:ext cx="6667165" cy="2392817"/>
            <a:chOff x="207825" y="2841041"/>
            <a:chExt cx="6667165" cy="239281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019266"/>
              <a:ext cx="6667165" cy="20265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84104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472967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53706" y="3365603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053064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667876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09773"/>
              </p:ext>
            </p:extLst>
          </p:nvPr>
        </p:nvGraphicFramePr>
        <p:xfrm>
          <a:off x="791608" y="330511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92094"/>
              </p:ext>
            </p:extLst>
          </p:nvPr>
        </p:nvGraphicFramePr>
        <p:xfrm>
          <a:off x="1367644" y="330511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34103"/>
              </p:ext>
            </p:extLst>
          </p:nvPr>
        </p:nvGraphicFramePr>
        <p:xfrm>
          <a:off x="2687120" y="330511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04761"/>
              </p:ext>
            </p:extLst>
          </p:nvPr>
        </p:nvGraphicFramePr>
        <p:xfrm>
          <a:off x="3167872" y="330511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00539"/>
              </p:ext>
            </p:extLst>
          </p:nvPr>
        </p:nvGraphicFramePr>
        <p:xfrm>
          <a:off x="4041465" y="330511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26331"/>
              </p:ext>
            </p:extLst>
          </p:nvPr>
        </p:nvGraphicFramePr>
        <p:xfrm>
          <a:off x="4633596" y="330511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553706" y="3959440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79815"/>
              </p:ext>
            </p:extLst>
          </p:nvPr>
        </p:nvGraphicFramePr>
        <p:xfrm>
          <a:off x="791608" y="38989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24214"/>
              </p:ext>
            </p:extLst>
          </p:nvPr>
        </p:nvGraphicFramePr>
        <p:xfrm>
          <a:off x="1367644" y="38989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6781"/>
              </p:ext>
            </p:extLst>
          </p:nvPr>
        </p:nvGraphicFramePr>
        <p:xfrm>
          <a:off x="2687120" y="38989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34320"/>
              </p:ext>
            </p:extLst>
          </p:nvPr>
        </p:nvGraphicFramePr>
        <p:xfrm>
          <a:off x="3167872" y="38989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97228"/>
              </p:ext>
            </p:extLst>
          </p:nvPr>
        </p:nvGraphicFramePr>
        <p:xfrm>
          <a:off x="4041465" y="38989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38246"/>
              </p:ext>
            </p:extLst>
          </p:nvPr>
        </p:nvGraphicFramePr>
        <p:xfrm>
          <a:off x="4961722" y="38989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56928"/>
              </p:ext>
            </p:extLst>
          </p:nvPr>
        </p:nvGraphicFramePr>
        <p:xfrm>
          <a:off x="5556808" y="38989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553706" y="4554805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98466"/>
              </p:ext>
            </p:extLst>
          </p:nvPr>
        </p:nvGraphicFramePr>
        <p:xfrm>
          <a:off x="791608" y="449431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96679"/>
              </p:ext>
            </p:extLst>
          </p:nvPr>
        </p:nvGraphicFramePr>
        <p:xfrm>
          <a:off x="1367644" y="449431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7549"/>
              </p:ext>
            </p:extLst>
          </p:nvPr>
        </p:nvGraphicFramePr>
        <p:xfrm>
          <a:off x="2687120" y="449431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90125"/>
              </p:ext>
            </p:extLst>
          </p:nvPr>
        </p:nvGraphicFramePr>
        <p:xfrm>
          <a:off x="3167872" y="449431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29104"/>
              </p:ext>
            </p:extLst>
          </p:nvPr>
        </p:nvGraphicFramePr>
        <p:xfrm>
          <a:off x="4041465" y="449431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99724"/>
              </p:ext>
            </p:extLst>
          </p:nvPr>
        </p:nvGraphicFramePr>
        <p:xfrm>
          <a:off x="4961722" y="449431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6922"/>
              </p:ext>
            </p:extLst>
          </p:nvPr>
        </p:nvGraphicFramePr>
        <p:xfrm>
          <a:off x="5556808" y="449431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8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가장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10" y="163951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001445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80751"/>
              </p:ext>
            </p:extLst>
          </p:nvPr>
        </p:nvGraphicFramePr>
        <p:xfrm>
          <a:off x="1262998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70805"/>
              </p:ext>
            </p:extLst>
          </p:nvPr>
        </p:nvGraphicFramePr>
        <p:xfrm>
          <a:off x="1973553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972304" y="3009682"/>
            <a:ext cx="5066328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6568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53772"/>
              </p:ext>
            </p:extLst>
          </p:nvPr>
        </p:nvGraphicFramePr>
        <p:xfrm>
          <a:off x="312724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9234"/>
              </p:ext>
            </p:extLst>
          </p:nvPr>
        </p:nvGraphicFramePr>
        <p:xfrm>
          <a:off x="383779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3489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53222"/>
              </p:ext>
            </p:extLst>
          </p:nvPr>
        </p:nvGraphicFramePr>
        <p:xfrm>
          <a:off x="489645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02865"/>
              </p:ext>
            </p:extLst>
          </p:nvPr>
        </p:nvGraphicFramePr>
        <p:xfrm>
          <a:off x="560700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타원 81"/>
          <p:cNvSpPr/>
          <p:nvPr/>
        </p:nvSpPr>
        <p:spPr bwMode="auto">
          <a:xfrm>
            <a:off x="5021655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83" name="그룹 82"/>
          <p:cNvGrpSpPr/>
          <p:nvPr/>
        </p:nvGrpSpPr>
        <p:grpSpPr>
          <a:xfrm>
            <a:off x="3294461" y="3340817"/>
            <a:ext cx="422014" cy="422016"/>
            <a:chOff x="5302260" y="5072084"/>
            <a:chExt cx="401643" cy="401644"/>
          </a:xfrm>
        </p:grpSpPr>
        <p:cxnSp>
          <p:nvCxnSpPr>
            <p:cNvPr id="84" name="직선 연결선 8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그룹 85"/>
          <p:cNvGrpSpPr/>
          <p:nvPr/>
        </p:nvGrpSpPr>
        <p:grpSpPr>
          <a:xfrm>
            <a:off x="1500307" y="3340817"/>
            <a:ext cx="422014" cy="422016"/>
            <a:chOff x="5302260" y="5072084"/>
            <a:chExt cx="401643" cy="401644"/>
          </a:xfrm>
        </p:grpSpPr>
        <p:cxnSp>
          <p:nvCxnSpPr>
            <p:cNvPr id="87" name="직선 연결선 86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9" name="타원 88"/>
          <p:cNvSpPr/>
          <p:nvPr/>
        </p:nvSpPr>
        <p:spPr>
          <a:xfrm>
            <a:off x="824035" y="28636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72492" y="1304764"/>
            <a:ext cx="64239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찾아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5" y="132890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10" y="134076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001445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0305"/>
              </p:ext>
            </p:extLst>
          </p:nvPr>
        </p:nvGraphicFramePr>
        <p:xfrm>
          <a:off x="1262998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02184"/>
              </p:ext>
            </p:extLst>
          </p:nvPr>
        </p:nvGraphicFramePr>
        <p:xfrm>
          <a:off x="1973553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972304" y="3009682"/>
            <a:ext cx="5066328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6568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14379"/>
              </p:ext>
            </p:extLst>
          </p:nvPr>
        </p:nvGraphicFramePr>
        <p:xfrm>
          <a:off x="312724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74555"/>
              </p:ext>
            </p:extLst>
          </p:nvPr>
        </p:nvGraphicFramePr>
        <p:xfrm>
          <a:off x="383779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63489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22153"/>
              </p:ext>
            </p:extLst>
          </p:nvPr>
        </p:nvGraphicFramePr>
        <p:xfrm>
          <a:off x="489645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22280"/>
              </p:ext>
            </p:extLst>
          </p:nvPr>
        </p:nvGraphicFramePr>
        <p:xfrm>
          <a:off x="560700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타원 62"/>
          <p:cNvSpPr/>
          <p:nvPr/>
        </p:nvSpPr>
        <p:spPr bwMode="auto">
          <a:xfrm>
            <a:off x="1430617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8" name="그룹 67"/>
          <p:cNvGrpSpPr/>
          <p:nvPr/>
        </p:nvGrpSpPr>
        <p:grpSpPr>
          <a:xfrm>
            <a:off x="3308967" y="3340817"/>
            <a:ext cx="422014" cy="422016"/>
            <a:chOff x="5302260" y="5072084"/>
            <a:chExt cx="401643" cy="401644"/>
          </a:xfrm>
        </p:grpSpPr>
        <p:cxnSp>
          <p:nvCxnSpPr>
            <p:cNvPr id="70" name="직선 연결선 6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그룹 71"/>
          <p:cNvGrpSpPr/>
          <p:nvPr/>
        </p:nvGrpSpPr>
        <p:grpSpPr>
          <a:xfrm>
            <a:off x="5112060" y="3340817"/>
            <a:ext cx="422014" cy="422016"/>
            <a:chOff x="5302260" y="5072084"/>
            <a:chExt cx="401643" cy="401644"/>
          </a:xfrm>
        </p:grpSpPr>
        <p:cxnSp>
          <p:nvCxnSpPr>
            <p:cNvPr id="73" name="직선 연결선 7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가장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10" y="163951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001445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9025"/>
              </p:ext>
            </p:extLst>
          </p:nvPr>
        </p:nvGraphicFramePr>
        <p:xfrm>
          <a:off x="1262998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7092"/>
              </p:ext>
            </p:extLst>
          </p:nvPr>
        </p:nvGraphicFramePr>
        <p:xfrm>
          <a:off x="1973553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972304" y="3009682"/>
            <a:ext cx="5066328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86568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12246"/>
              </p:ext>
            </p:extLst>
          </p:nvPr>
        </p:nvGraphicFramePr>
        <p:xfrm>
          <a:off x="312724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29702"/>
              </p:ext>
            </p:extLst>
          </p:nvPr>
        </p:nvGraphicFramePr>
        <p:xfrm>
          <a:off x="383779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3489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55024"/>
              </p:ext>
            </p:extLst>
          </p:nvPr>
        </p:nvGraphicFramePr>
        <p:xfrm>
          <a:off x="489645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12136"/>
              </p:ext>
            </p:extLst>
          </p:nvPr>
        </p:nvGraphicFramePr>
        <p:xfrm>
          <a:off x="560700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타원 81"/>
          <p:cNvSpPr/>
          <p:nvPr/>
        </p:nvSpPr>
        <p:spPr bwMode="auto">
          <a:xfrm>
            <a:off x="5021655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83" name="그룹 82"/>
          <p:cNvGrpSpPr/>
          <p:nvPr/>
        </p:nvGrpSpPr>
        <p:grpSpPr>
          <a:xfrm>
            <a:off x="3294461" y="3340817"/>
            <a:ext cx="422014" cy="422016"/>
            <a:chOff x="5302260" y="5072084"/>
            <a:chExt cx="401643" cy="401644"/>
          </a:xfrm>
        </p:grpSpPr>
        <p:cxnSp>
          <p:nvCxnSpPr>
            <p:cNvPr id="84" name="직선 연결선 8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그룹 85"/>
          <p:cNvGrpSpPr/>
          <p:nvPr/>
        </p:nvGrpSpPr>
        <p:grpSpPr>
          <a:xfrm>
            <a:off x="1500307" y="3340817"/>
            <a:ext cx="422014" cy="422016"/>
            <a:chOff x="5302260" y="5072084"/>
            <a:chExt cx="401643" cy="401644"/>
          </a:xfrm>
        </p:grpSpPr>
        <p:cxnSp>
          <p:nvCxnSpPr>
            <p:cNvPr id="87" name="직선 연결선 86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251520" y="2564904"/>
            <a:ext cx="6667165" cy="2680849"/>
            <a:chOff x="207825" y="2553009"/>
            <a:chExt cx="6667165" cy="268084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2715027"/>
              <a:ext cx="6667165" cy="23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55300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092798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53706" y="2985434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672895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287707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65600"/>
              </p:ext>
            </p:extLst>
          </p:nvPr>
        </p:nvGraphicFramePr>
        <p:xfrm>
          <a:off x="791608" y="292494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22844"/>
              </p:ext>
            </p:extLst>
          </p:nvPr>
        </p:nvGraphicFramePr>
        <p:xfrm>
          <a:off x="1367644" y="292494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69325"/>
              </p:ext>
            </p:extLst>
          </p:nvPr>
        </p:nvGraphicFramePr>
        <p:xfrm>
          <a:off x="2687120" y="292494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93637"/>
              </p:ext>
            </p:extLst>
          </p:nvPr>
        </p:nvGraphicFramePr>
        <p:xfrm>
          <a:off x="3167872" y="292494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05651"/>
              </p:ext>
            </p:extLst>
          </p:nvPr>
        </p:nvGraphicFramePr>
        <p:xfrm>
          <a:off x="4041465" y="292494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07127"/>
              </p:ext>
            </p:extLst>
          </p:nvPr>
        </p:nvGraphicFramePr>
        <p:xfrm>
          <a:off x="4633596" y="292494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553706" y="3579271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59001"/>
              </p:ext>
            </p:extLst>
          </p:nvPr>
        </p:nvGraphicFramePr>
        <p:xfrm>
          <a:off x="791608" y="351878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03461"/>
              </p:ext>
            </p:extLst>
          </p:nvPr>
        </p:nvGraphicFramePr>
        <p:xfrm>
          <a:off x="1367644" y="351878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80389"/>
              </p:ext>
            </p:extLst>
          </p:nvPr>
        </p:nvGraphicFramePr>
        <p:xfrm>
          <a:off x="2687120" y="351878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900"/>
              </p:ext>
            </p:extLst>
          </p:nvPr>
        </p:nvGraphicFramePr>
        <p:xfrm>
          <a:off x="3167872" y="351878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42292"/>
              </p:ext>
            </p:extLst>
          </p:nvPr>
        </p:nvGraphicFramePr>
        <p:xfrm>
          <a:off x="4041465" y="351878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57536"/>
              </p:ext>
            </p:extLst>
          </p:nvPr>
        </p:nvGraphicFramePr>
        <p:xfrm>
          <a:off x="4961722" y="351878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85853"/>
              </p:ext>
            </p:extLst>
          </p:nvPr>
        </p:nvGraphicFramePr>
        <p:xfrm>
          <a:off x="5556808" y="351878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553706" y="4180342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95559"/>
              </p:ext>
            </p:extLst>
          </p:nvPr>
        </p:nvGraphicFramePr>
        <p:xfrm>
          <a:off x="791608" y="411985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78753"/>
              </p:ext>
            </p:extLst>
          </p:nvPr>
        </p:nvGraphicFramePr>
        <p:xfrm>
          <a:off x="1367644" y="411985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32143"/>
              </p:ext>
            </p:extLst>
          </p:nvPr>
        </p:nvGraphicFramePr>
        <p:xfrm>
          <a:off x="2687120" y="411985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6601"/>
              </p:ext>
            </p:extLst>
          </p:nvPr>
        </p:nvGraphicFramePr>
        <p:xfrm>
          <a:off x="3167872" y="411985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98092"/>
              </p:ext>
            </p:extLst>
          </p:nvPr>
        </p:nvGraphicFramePr>
        <p:xfrm>
          <a:off x="4041465" y="411985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15463"/>
              </p:ext>
            </p:extLst>
          </p:nvPr>
        </p:nvGraphicFramePr>
        <p:xfrm>
          <a:off x="4633596" y="411985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553706" y="4617132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계산 결과가 가장 큰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덧셈식은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337771"/>
              </p:ext>
            </p:extLst>
          </p:nvPr>
        </p:nvGraphicFramePr>
        <p:xfrm>
          <a:off x="3743936" y="456044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01625"/>
              </p:ext>
            </p:extLst>
          </p:nvPr>
        </p:nvGraphicFramePr>
        <p:xfrm>
          <a:off x="4320000" y="454512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5" y="46829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3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823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두 가분수의 합이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과      ＋     은 같은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생각합니다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10182"/>
              </p:ext>
            </p:extLst>
          </p:nvPr>
        </p:nvGraphicFramePr>
        <p:xfrm>
          <a:off x="3760862" y="15253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타원 97"/>
          <p:cNvSpPr/>
          <p:nvPr/>
        </p:nvSpPr>
        <p:spPr>
          <a:xfrm>
            <a:off x="44527" y="193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868074"/>
              </p:ext>
            </p:extLst>
          </p:nvPr>
        </p:nvGraphicFramePr>
        <p:xfrm>
          <a:off x="1115616" y="19030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62034"/>
              </p:ext>
            </p:extLst>
          </p:nvPr>
        </p:nvGraphicFramePr>
        <p:xfrm>
          <a:off x="1655676" y="19030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62034"/>
              </p:ext>
            </p:extLst>
          </p:nvPr>
        </p:nvGraphicFramePr>
        <p:xfrm>
          <a:off x="2286196" y="19030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50339"/>
              </p:ext>
            </p:extLst>
          </p:nvPr>
        </p:nvGraphicFramePr>
        <p:xfrm>
          <a:off x="2843808" y="19030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1043608" y="3581384"/>
            <a:ext cx="864096" cy="342483"/>
            <a:chOff x="3569808" y="4849650"/>
            <a:chExt cx="1470198" cy="342483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덧</a:t>
              </a:r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14805"/>
              </p:ext>
            </p:extLst>
          </p:nvPr>
        </p:nvGraphicFramePr>
        <p:xfrm>
          <a:off x="2598373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2481387" y="3522607"/>
            <a:ext cx="11019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</a:t>
            </a: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68317"/>
              </p:ext>
            </p:extLst>
          </p:nvPr>
        </p:nvGraphicFramePr>
        <p:xfrm>
          <a:off x="3167844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16" y="359445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 bwMode="auto">
          <a:xfrm>
            <a:off x="2065819" y="3440572"/>
            <a:ext cx="151752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4032744" y="3581384"/>
            <a:ext cx="864096" cy="342483"/>
            <a:chOff x="3569808" y="4849650"/>
            <a:chExt cx="1470198" cy="342483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덧</a:t>
              </a:r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56625"/>
              </p:ext>
            </p:extLst>
          </p:nvPr>
        </p:nvGraphicFramePr>
        <p:xfrm>
          <a:off x="5587509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5470523" y="3522607"/>
            <a:ext cx="11019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</a:t>
            </a: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8594"/>
              </p:ext>
            </p:extLst>
          </p:nvPr>
        </p:nvGraphicFramePr>
        <p:xfrm>
          <a:off x="6156980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52" y="359445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 bwMode="auto">
          <a:xfrm>
            <a:off x="5054955" y="3440572"/>
            <a:ext cx="151752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3341" y="3225030"/>
            <a:ext cx="360000" cy="355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185" y="3263072"/>
            <a:ext cx="360000" cy="355000"/>
          </a:xfrm>
          <a:prstGeom prst="rect">
            <a:avLst/>
          </a:prstGeom>
        </p:spPr>
      </p:pic>
      <p:sp>
        <p:nvSpPr>
          <p:cNvPr id="121" name="타원 120"/>
          <p:cNvSpPr/>
          <p:nvPr/>
        </p:nvSpPr>
        <p:spPr>
          <a:xfrm>
            <a:off x="747070" y="3631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48335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08496" y="1304764"/>
            <a:ext cx="6387904" cy="823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가분수의 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과      ＋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생각합니다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0" y="1325232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41138"/>
              </p:ext>
            </p:extLst>
          </p:nvPr>
        </p:nvGraphicFramePr>
        <p:xfrm>
          <a:off x="3760862" y="12384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20019"/>
              </p:ext>
            </p:extLst>
          </p:nvPr>
        </p:nvGraphicFramePr>
        <p:xfrm>
          <a:off x="1115616" y="161621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72830"/>
              </p:ext>
            </p:extLst>
          </p:nvPr>
        </p:nvGraphicFramePr>
        <p:xfrm>
          <a:off x="1655676" y="161621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8914"/>
              </p:ext>
            </p:extLst>
          </p:nvPr>
        </p:nvGraphicFramePr>
        <p:xfrm>
          <a:off x="2286196" y="161621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36448"/>
              </p:ext>
            </p:extLst>
          </p:nvPr>
        </p:nvGraphicFramePr>
        <p:xfrm>
          <a:off x="2843808" y="161621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1043608" y="3581384"/>
            <a:ext cx="864096" cy="342483"/>
            <a:chOff x="3569808" y="4849650"/>
            <a:chExt cx="1470198" cy="342483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덧</a:t>
              </a:r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34752"/>
              </p:ext>
            </p:extLst>
          </p:nvPr>
        </p:nvGraphicFramePr>
        <p:xfrm>
          <a:off x="2598373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481387" y="3522607"/>
            <a:ext cx="11019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87387"/>
              </p:ext>
            </p:extLst>
          </p:nvPr>
        </p:nvGraphicFramePr>
        <p:xfrm>
          <a:off x="3167844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16" y="359445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 bwMode="auto">
          <a:xfrm>
            <a:off x="2065819" y="3440572"/>
            <a:ext cx="151752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032744" y="3581384"/>
            <a:ext cx="864096" cy="342483"/>
            <a:chOff x="3569808" y="4849650"/>
            <a:chExt cx="1470198" cy="342483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덧</a:t>
              </a:r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97747"/>
              </p:ext>
            </p:extLst>
          </p:nvPr>
        </p:nvGraphicFramePr>
        <p:xfrm>
          <a:off x="5587509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5470523" y="3522607"/>
            <a:ext cx="11019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44125"/>
              </p:ext>
            </p:extLst>
          </p:nvPr>
        </p:nvGraphicFramePr>
        <p:xfrm>
          <a:off x="6156980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52" y="359445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94"/>
          <p:cNvSpPr/>
          <p:nvPr/>
        </p:nvSpPr>
        <p:spPr bwMode="auto">
          <a:xfrm>
            <a:off x="5054955" y="3440572"/>
            <a:ext cx="151752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3341" y="3225030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185" y="32630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823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두 가분수의 합이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과      ＋     은 같은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생각합니다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635723"/>
              </p:ext>
            </p:extLst>
          </p:nvPr>
        </p:nvGraphicFramePr>
        <p:xfrm>
          <a:off x="3760862" y="152531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61916"/>
              </p:ext>
            </p:extLst>
          </p:nvPr>
        </p:nvGraphicFramePr>
        <p:xfrm>
          <a:off x="1115616" y="19030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22994"/>
              </p:ext>
            </p:extLst>
          </p:nvPr>
        </p:nvGraphicFramePr>
        <p:xfrm>
          <a:off x="1655676" y="19030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32211"/>
              </p:ext>
            </p:extLst>
          </p:nvPr>
        </p:nvGraphicFramePr>
        <p:xfrm>
          <a:off x="2286196" y="19030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91718"/>
              </p:ext>
            </p:extLst>
          </p:nvPr>
        </p:nvGraphicFramePr>
        <p:xfrm>
          <a:off x="2843808" y="19030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1043608" y="3581384"/>
            <a:ext cx="864096" cy="342483"/>
            <a:chOff x="3569808" y="4849650"/>
            <a:chExt cx="1470198" cy="342483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덧</a:t>
              </a:r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48218"/>
              </p:ext>
            </p:extLst>
          </p:nvPr>
        </p:nvGraphicFramePr>
        <p:xfrm>
          <a:off x="2598373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2481387" y="3522607"/>
            <a:ext cx="11019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</a:t>
            </a: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1564"/>
              </p:ext>
            </p:extLst>
          </p:nvPr>
        </p:nvGraphicFramePr>
        <p:xfrm>
          <a:off x="3167844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16" y="359445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 bwMode="auto">
          <a:xfrm>
            <a:off x="2065819" y="3440572"/>
            <a:ext cx="151752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4032744" y="3581384"/>
            <a:ext cx="864096" cy="342483"/>
            <a:chOff x="3569808" y="4849650"/>
            <a:chExt cx="1470198" cy="342483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3569808" y="4849650"/>
              <a:ext cx="1470198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35895" y="4899896"/>
              <a:ext cx="14041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덧</a:t>
              </a:r>
              <a:r>
                <a:rPr lang="ko-KR" altLang="en-US" sz="1400" b="1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셈식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0944"/>
              </p:ext>
            </p:extLst>
          </p:nvPr>
        </p:nvGraphicFramePr>
        <p:xfrm>
          <a:off x="5587509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5470523" y="3522607"/>
            <a:ext cx="11019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</a:t>
            </a: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36775"/>
              </p:ext>
            </p:extLst>
          </p:nvPr>
        </p:nvGraphicFramePr>
        <p:xfrm>
          <a:off x="6156980" y="3449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52" y="359445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 bwMode="auto">
          <a:xfrm>
            <a:off x="5054955" y="3440572"/>
            <a:ext cx="151752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51520" y="2852936"/>
            <a:ext cx="6667165" cy="2392817"/>
            <a:chOff x="207825" y="2841041"/>
            <a:chExt cx="6667165" cy="239281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003059"/>
              <a:ext cx="6667165" cy="20427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84104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4553" y="3284984"/>
            <a:ext cx="6555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이므로 분자의 합이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두 가분수의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덧셈식을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씁니다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5536" y="4193695"/>
            <a:ext cx="3031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＋    ＝    ＋</a:t>
            </a:r>
          </a:p>
        </p:txBody>
      </p:sp>
      <p:sp>
        <p:nvSpPr>
          <p:cNvPr id="57" name="타원 56"/>
          <p:cNvSpPr/>
          <p:nvPr/>
        </p:nvSpPr>
        <p:spPr>
          <a:xfrm>
            <a:off x="528160" y="4095494"/>
            <a:ext cx="234559" cy="260086"/>
          </a:xfrm>
          <a:prstGeom prst="ellipse">
            <a:avLst/>
          </a:prstGeom>
          <a:solidFill>
            <a:srgbClr val="00A0FF"/>
          </a:solidFill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49259"/>
              </p:ext>
            </p:extLst>
          </p:nvPr>
        </p:nvGraphicFramePr>
        <p:xfrm>
          <a:off x="503550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1511660" y="4095494"/>
            <a:ext cx="234559" cy="260086"/>
          </a:xfrm>
          <a:prstGeom prst="ellipse">
            <a:avLst/>
          </a:prstGeom>
          <a:solidFill>
            <a:srgbClr val="00A0FF"/>
          </a:solidFill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459958" y="4095494"/>
            <a:ext cx="234559" cy="260086"/>
          </a:xfrm>
          <a:prstGeom prst="ellipse">
            <a:avLst/>
          </a:prstGeom>
          <a:solidFill>
            <a:srgbClr val="00A0FF"/>
          </a:solidFill>
          <a:ln w="12700">
            <a:solidFill>
              <a:srgbClr val="00A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68019"/>
              </p:ext>
            </p:extLst>
          </p:nvPr>
        </p:nvGraphicFramePr>
        <p:xfrm>
          <a:off x="1497506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8127"/>
              </p:ext>
            </p:extLst>
          </p:nvPr>
        </p:nvGraphicFramePr>
        <p:xfrm>
          <a:off x="2447738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1005240" y="4095494"/>
            <a:ext cx="234559" cy="2600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999049" y="4095494"/>
            <a:ext cx="234559" cy="2600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951820" y="4095494"/>
            <a:ext cx="234559" cy="2600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69144"/>
              </p:ext>
            </p:extLst>
          </p:nvPr>
        </p:nvGraphicFramePr>
        <p:xfrm>
          <a:off x="993478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06480"/>
              </p:ext>
            </p:extLst>
          </p:nvPr>
        </p:nvGraphicFramePr>
        <p:xfrm>
          <a:off x="1987434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58875"/>
              </p:ext>
            </p:extLst>
          </p:nvPr>
        </p:nvGraphicFramePr>
        <p:xfrm>
          <a:off x="2937666" y="4077072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719572" y="364502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</a:t>
            </a:r>
            <a:r>
              <a:rPr lang="ko-KR" altLang="en-US" sz="16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63688" y="364502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</a:t>
            </a:r>
            <a:r>
              <a:rPr lang="ko-KR" altLang="en-US" sz="16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</a:t>
            </a:r>
          </a:p>
        </p:txBody>
      </p:sp>
      <p:cxnSp>
        <p:nvCxnSpPr>
          <p:cNvPr id="78" name="직선 연결선 77"/>
          <p:cNvCxnSpPr/>
          <p:nvPr/>
        </p:nvCxnSpPr>
        <p:spPr bwMode="auto">
          <a:xfrm flipV="1">
            <a:off x="645439" y="3965729"/>
            <a:ext cx="0" cy="129767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644499" y="3969060"/>
            <a:ext cx="943388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화살표 연결선 79"/>
          <p:cNvCxnSpPr/>
          <p:nvPr/>
        </p:nvCxnSpPr>
        <p:spPr bwMode="auto">
          <a:xfrm>
            <a:off x="1592116" y="3965729"/>
            <a:ext cx="0" cy="151917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 flipV="1">
            <a:off x="1655676" y="3965729"/>
            <a:ext cx="0" cy="129767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1655676" y="3969060"/>
            <a:ext cx="943388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화살표 연결선 91"/>
          <p:cNvCxnSpPr/>
          <p:nvPr/>
        </p:nvCxnSpPr>
        <p:spPr bwMode="auto">
          <a:xfrm>
            <a:off x="2599064" y="3965729"/>
            <a:ext cx="0" cy="151917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1239799" y="4241426"/>
            <a:ext cx="55837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1295636" y="4241426"/>
            <a:ext cx="0" cy="44771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1295636" y="4689140"/>
            <a:ext cx="504056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/>
          <p:cNvCxnSpPr/>
          <p:nvPr/>
        </p:nvCxnSpPr>
        <p:spPr bwMode="auto">
          <a:xfrm flipV="1">
            <a:off x="1799692" y="4207843"/>
            <a:ext cx="0" cy="481298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화살표 연결선 98"/>
          <p:cNvCxnSpPr/>
          <p:nvPr/>
        </p:nvCxnSpPr>
        <p:spPr bwMode="auto">
          <a:xfrm>
            <a:off x="1799692" y="4207843"/>
            <a:ext cx="199357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133000" y="471062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작게</a:t>
            </a:r>
          </a:p>
        </p:txBody>
      </p:sp>
      <p:cxnSp>
        <p:nvCxnSpPr>
          <p:cNvPr id="101" name="직선 연결선 100"/>
          <p:cNvCxnSpPr/>
          <p:nvPr/>
        </p:nvCxnSpPr>
        <p:spPr bwMode="auto">
          <a:xfrm>
            <a:off x="2231740" y="4241426"/>
            <a:ext cx="36004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2267744" y="4241426"/>
            <a:ext cx="0" cy="44771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 flipV="1">
            <a:off x="2771800" y="4207843"/>
            <a:ext cx="0" cy="481298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화살표 연결선 103"/>
          <p:cNvCxnSpPr/>
          <p:nvPr/>
        </p:nvCxnSpPr>
        <p:spPr bwMode="auto">
          <a:xfrm>
            <a:off x="2771800" y="4207843"/>
            <a:ext cx="199357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2267744" y="4689140"/>
            <a:ext cx="504056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129280" y="4710626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작게</a:t>
            </a: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77949"/>
              </p:ext>
            </p:extLst>
          </p:nvPr>
        </p:nvGraphicFramePr>
        <p:xfrm>
          <a:off x="572430" y="3166546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14093"/>
              </p:ext>
            </p:extLst>
          </p:nvPr>
        </p:nvGraphicFramePr>
        <p:xfrm>
          <a:off x="1060225" y="3166546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5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중요 표시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520788"/>
            <a:ext cx="626776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이야기를 읽고 셋째가 가지게 된 쌀의 양을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" name="그룹 8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44527" y="193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540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\lesson01\ops\ms_lesson01\images\ms_42_1_03_07_01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6" y="2008271"/>
            <a:ext cx="6197644" cy="264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59343" y="2060848"/>
            <a:ext cx="54820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옛날 어느 마을에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사이좋은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삼 형제가 살고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해 흉년이 들어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막내는 쌀을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하나도 수확하지 못했습니다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걱정하던 첫째는 셋째에게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가져다주었습니다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둘째도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셋째에게 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가마니를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가져다주었습니다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447"/>
              </p:ext>
            </p:extLst>
          </p:nvPr>
        </p:nvGraphicFramePr>
        <p:xfrm>
          <a:off x="1223628" y="32129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11872"/>
              </p:ext>
            </p:extLst>
          </p:nvPr>
        </p:nvGraphicFramePr>
        <p:xfrm>
          <a:off x="3468576" y="36450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489102" y="525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35" name="타원 34"/>
          <p:cNvSpPr/>
          <p:nvPr/>
        </p:nvSpPr>
        <p:spPr>
          <a:xfrm>
            <a:off x="6763991" y="5239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92609" y="5049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2980541" y="4788004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58771"/>
              </p:ext>
            </p:extLst>
          </p:nvPr>
        </p:nvGraphicFramePr>
        <p:xfrm>
          <a:off x="3229362" y="4797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966455" y="4915806"/>
            <a:ext cx="15335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6455" y="4610504"/>
            <a:ext cx="360000" cy="355000"/>
          </a:xfrm>
          <a:prstGeom prst="rect">
            <a:avLst/>
          </a:prstGeom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40" y="492975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6900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suhi_p_0402_01_0004.html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717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\lesson01\ops\ms_lesson01\images\ms_42_1_03_07_01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412854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43"/>
          <p:cNvSpPr txBox="1"/>
          <p:nvPr/>
        </p:nvSpPr>
        <p:spPr>
          <a:xfrm>
            <a:off x="644499" y="1304764"/>
            <a:ext cx="626776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이야기를 읽고 셋째가 가지게 된 쌀의 양을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6" y="2008271"/>
            <a:ext cx="6197644" cy="264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59343" y="2060848"/>
            <a:ext cx="54820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옛날 어느 마을에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사이좋은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삼 형제가 살고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해 흉년이 들어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막내는 쌀을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하나도 수확하지 못했습니다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걱정하던 첫째는 셋째에게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가져다주었습니다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둘째도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셋째에게 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가마니를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가져다주었습니다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87779"/>
              </p:ext>
            </p:extLst>
          </p:nvPr>
        </p:nvGraphicFramePr>
        <p:xfrm>
          <a:off x="1223628" y="32129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55483"/>
              </p:ext>
            </p:extLst>
          </p:nvPr>
        </p:nvGraphicFramePr>
        <p:xfrm>
          <a:off x="3468576" y="36450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 bwMode="auto">
          <a:xfrm>
            <a:off x="2980541" y="4788004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26280"/>
              </p:ext>
            </p:extLst>
          </p:nvPr>
        </p:nvGraphicFramePr>
        <p:xfrm>
          <a:off x="3229362" y="4797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66455" y="4915806"/>
            <a:ext cx="15335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6455" y="4610504"/>
            <a:ext cx="360000" cy="355000"/>
          </a:xfrm>
          <a:prstGeom prst="rect">
            <a:avLst/>
          </a:prstGeom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577534" y="5433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40" y="492975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520788"/>
            <a:ext cx="626776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이야기를 읽고 셋째가 가지게 된 쌀의 양을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" name="그룹 8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82" name="순서도: 대체 처리 8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6" y="2008271"/>
            <a:ext cx="6197644" cy="264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59343" y="2060848"/>
            <a:ext cx="54820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옛날 어느 마을에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사이좋은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삼 형제가 살고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해 흉년이 들어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막내는 쌀을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하나도 수확하지 못했습니다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걱정하던 첫째는 셋째에게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가져다주었습니다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둘째도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셋째에게 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가마니를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가져다주었습니다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159"/>
              </p:ext>
            </p:extLst>
          </p:nvPr>
        </p:nvGraphicFramePr>
        <p:xfrm>
          <a:off x="1223628" y="32129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72920"/>
              </p:ext>
            </p:extLst>
          </p:nvPr>
        </p:nvGraphicFramePr>
        <p:xfrm>
          <a:off x="3468576" y="36450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2980541" y="4788004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89495"/>
              </p:ext>
            </p:extLst>
          </p:nvPr>
        </p:nvGraphicFramePr>
        <p:xfrm>
          <a:off x="3229362" y="47972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966455" y="4915806"/>
            <a:ext cx="15335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92745" y="3320988"/>
            <a:ext cx="6667165" cy="1952302"/>
            <a:chOff x="192745" y="3320988"/>
            <a:chExt cx="6667165" cy="1952302"/>
          </a:xfrm>
        </p:grpSpPr>
        <p:grpSp>
          <p:nvGrpSpPr>
            <p:cNvPr id="44" name="그룹 43"/>
            <p:cNvGrpSpPr/>
            <p:nvPr/>
          </p:nvGrpSpPr>
          <p:grpSpPr>
            <a:xfrm>
              <a:off x="192745" y="3320988"/>
              <a:ext cx="6667165" cy="1764197"/>
              <a:chOff x="192745" y="3320988"/>
              <a:chExt cx="6667165" cy="176419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92745" y="3483006"/>
                <a:ext cx="6667165" cy="160217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338478" y="332098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6" name="직각 삼각형 4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0960" y="3647579"/>
            <a:ext cx="6778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첫째는 셋째에게 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둘째는 셋째에게 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가져다주었으므로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셋째가 가지게 된 쌀의 양은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가마니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91843"/>
              </p:ext>
            </p:extLst>
          </p:nvPr>
        </p:nvGraphicFramePr>
        <p:xfrm>
          <a:off x="2248779" y="35730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36898"/>
              </p:ext>
            </p:extLst>
          </p:nvPr>
        </p:nvGraphicFramePr>
        <p:xfrm>
          <a:off x="5391592" y="357301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2374"/>
              </p:ext>
            </p:extLst>
          </p:nvPr>
        </p:nvGraphicFramePr>
        <p:xfrm>
          <a:off x="414805" y="45441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70214"/>
              </p:ext>
            </p:extLst>
          </p:nvPr>
        </p:nvGraphicFramePr>
        <p:xfrm>
          <a:off x="997078" y="45441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2374"/>
              </p:ext>
            </p:extLst>
          </p:nvPr>
        </p:nvGraphicFramePr>
        <p:xfrm>
          <a:off x="2303748" y="45441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0936"/>
              </p:ext>
            </p:extLst>
          </p:nvPr>
        </p:nvGraphicFramePr>
        <p:xfrm>
          <a:off x="2771828" y="45441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54860"/>
              </p:ext>
            </p:extLst>
          </p:nvPr>
        </p:nvGraphicFramePr>
        <p:xfrm>
          <a:off x="3652379" y="45441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43697"/>
              </p:ext>
            </p:extLst>
          </p:nvPr>
        </p:nvGraphicFramePr>
        <p:xfrm>
          <a:off x="4572028" y="45441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43697"/>
              </p:ext>
            </p:extLst>
          </p:nvPr>
        </p:nvGraphicFramePr>
        <p:xfrm>
          <a:off x="5183243" y="45441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0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240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\lesson01\ops\ms_lesson01\images\ms_42_1_03_01_01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1" y="2780928"/>
            <a:ext cx="6467980" cy="178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문제 번호 및 문제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696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00035" y="5239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754231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93695"/>
              </p:ext>
            </p:extLst>
          </p:nvPr>
        </p:nvGraphicFramePr>
        <p:xfrm>
          <a:off x="2123728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타원 64"/>
          <p:cNvSpPr/>
          <p:nvPr/>
        </p:nvSpPr>
        <p:spPr>
          <a:xfrm>
            <a:off x="60695" y="1650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42385"/>
              </p:ext>
            </p:extLst>
          </p:nvPr>
        </p:nvGraphicFramePr>
        <p:xfrm>
          <a:off x="2807804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5" y="2191720"/>
            <a:ext cx="5677405" cy="189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83351"/>
              </p:ext>
            </p:extLst>
          </p:nvPr>
        </p:nvGraphicFramePr>
        <p:xfrm>
          <a:off x="1067093" y="22048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772" y="2284298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80950"/>
              </p:ext>
            </p:extLst>
          </p:nvPr>
        </p:nvGraphicFramePr>
        <p:xfrm>
          <a:off x="1067093" y="28694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15772" y="2948902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60619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83344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245268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97601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74766"/>
              </p:ext>
            </p:extLst>
          </p:nvPr>
        </p:nvGraphicFramePr>
        <p:xfrm>
          <a:off x="3743091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21312"/>
              </p:ext>
            </p:extLst>
          </p:nvPr>
        </p:nvGraphicFramePr>
        <p:xfrm>
          <a:off x="4271124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49457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90360"/>
              </p:ext>
            </p:extLst>
          </p:nvPr>
        </p:nvGraphicFramePr>
        <p:xfrm>
          <a:off x="5505535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60904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369856"/>
              </p:ext>
            </p:extLst>
          </p:nvPr>
        </p:nvGraphicFramePr>
        <p:xfrm>
          <a:off x="6434329" y="436124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6441567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3743091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280564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5507025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4948" y="4245268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314" y="4245268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2695" y="4148441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535" y="4131202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371" y="4653764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387" y="4106899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457" y="4731007"/>
            <a:ext cx="360000" cy="355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6887" y="407950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569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36488" y="1304764"/>
            <a:ext cx="64396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8" y="132124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31007"/>
              </p:ext>
            </p:extLst>
          </p:nvPr>
        </p:nvGraphicFramePr>
        <p:xfrm>
          <a:off x="1998782" y="1213686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89080"/>
              </p:ext>
            </p:extLst>
          </p:nvPr>
        </p:nvGraphicFramePr>
        <p:xfrm>
          <a:off x="2682858" y="1213686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5" y="2204864"/>
            <a:ext cx="5677200" cy="1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25010"/>
              </p:ext>
            </p:extLst>
          </p:nvPr>
        </p:nvGraphicFramePr>
        <p:xfrm>
          <a:off x="1067093" y="22048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815772" y="2284298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99479"/>
              </p:ext>
            </p:extLst>
          </p:nvPr>
        </p:nvGraphicFramePr>
        <p:xfrm>
          <a:off x="1067093" y="28694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815772" y="2948902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85922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43208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245268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97601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87815"/>
              </p:ext>
            </p:extLst>
          </p:nvPr>
        </p:nvGraphicFramePr>
        <p:xfrm>
          <a:off x="3743091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66009"/>
              </p:ext>
            </p:extLst>
          </p:nvPr>
        </p:nvGraphicFramePr>
        <p:xfrm>
          <a:off x="4271124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49457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73537"/>
              </p:ext>
            </p:extLst>
          </p:nvPr>
        </p:nvGraphicFramePr>
        <p:xfrm>
          <a:off x="5505535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60904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61455"/>
              </p:ext>
            </p:extLst>
          </p:nvPr>
        </p:nvGraphicFramePr>
        <p:xfrm>
          <a:off x="6434329" y="436124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6441567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743091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280564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5507025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4948" y="4245268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7314" y="4245268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2695" y="4148441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1535" y="4131202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1371" y="4653764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387" y="4106899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457" y="4731007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6887" y="407950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33083"/>
              </p:ext>
            </p:extLst>
          </p:nvPr>
        </p:nvGraphicFramePr>
        <p:xfrm>
          <a:off x="2123728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43350"/>
              </p:ext>
            </p:extLst>
          </p:nvPr>
        </p:nvGraphicFramePr>
        <p:xfrm>
          <a:off x="2807804" y="151200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5" y="2191720"/>
            <a:ext cx="5677405" cy="189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8769"/>
              </p:ext>
            </p:extLst>
          </p:nvPr>
        </p:nvGraphicFramePr>
        <p:xfrm>
          <a:off x="1067093" y="22048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772" y="2284298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39021"/>
              </p:ext>
            </p:extLst>
          </p:nvPr>
        </p:nvGraphicFramePr>
        <p:xfrm>
          <a:off x="1067093" y="28694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15772" y="2948902"/>
            <a:ext cx="75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68048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＝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2007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245268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976012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88986"/>
              </p:ext>
            </p:extLst>
          </p:nvPr>
        </p:nvGraphicFramePr>
        <p:xfrm>
          <a:off x="3743091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71559"/>
              </p:ext>
            </p:extLst>
          </p:nvPr>
        </p:nvGraphicFramePr>
        <p:xfrm>
          <a:off x="4271124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49457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94379"/>
              </p:ext>
            </p:extLst>
          </p:nvPr>
        </p:nvGraphicFramePr>
        <p:xfrm>
          <a:off x="5505535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6090420" y="45166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67563"/>
              </p:ext>
            </p:extLst>
          </p:nvPr>
        </p:nvGraphicFramePr>
        <p:xfrm>
          <a:off x="6434329" y="436124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6441567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3743091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280564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5507025" y="43259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92745" y="3681028"/>
            <a:ext cx="6667165" cy="1592262"/>
            <a:chOff x="192745" y="3681028"/>
            <a:chExt cx="6667165" cy="1592262"/>
          </a:xfrm>
        </p:grpSpPr>
        <p:grpSp>
          <p:nvGrpSpPr>
            <p:cNvPr id="57" name="그룹 56"/>
            <p:cNvGrpSpPr/>
            <p:nvPr/>
          </p:nvGrpSpPr>
          <p:grpSpPr>
            <a:xfrm>
              <a:off x="192745" y="3681028"/>
              <a:ext cx="6667165" cy="1404157"/>
              <a:chOff x="192745" y="3681028"/>
              <a:chExt cx="6667165" cy="140415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92745" y="3843047"/>
                <a:ext cx="6667165" cy="12421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38478" y="368102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0" name="직각 삼각형 5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99499" y="4041068"/>
            <a:ext cx="6555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부분끼리 더하면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진분수 부분끼리 더하면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둘을 더하면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419"/>
              </p:ext>
            </p:extLst>
          </p:nvPr>
        </p:nvGraphicFramePr>
        <p:xfrm>
          <a:off x="414606" y="445348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67341"/>
              </p:ext>
            </p:extLst>
          </p:nvPr>
        </p:nvGraphicFramePr>
        <p:xfrm>
          <a:off x="894271" y="445348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93506"/>
              </p:ext>
            </p:extLst>
          </p:nvPr>
        </p:nvGraphicFramePr>
        <p:xfrm>
          <a:off x="1396263" y="445129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47771"/>
              </p:ext>
            </p:extLst>
          </p:nvPr>
        </p:nvGraphicFramePr>
        <p:xfrm>
          <a:off x="3878742" y="445129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3001"/>
              </p:ext>
            </p:extLst>
          </p:nvPr>
        </p:nvGraphicFramePr>
        <p:xfrm>
          <a:off x="4463988" y="445129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6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58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삭제하고 따로 써 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12420" y="525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이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45635"/>
              </p:ext>
            </p:extLst>
          </p:nvPr>
        </p:nvGraphicFramePr>
        <p:xfrm>
          <a:off x="2555776" y="151240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27430"/>
              </p:ext>
            </p:extLst>
          </p:nvPr>
        </p:nvGraphicFramePr>
        <p:xfrm>
          <a:off x="3239852" y="151240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92609" y="5048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31" y="2785465"/>
            <a:ext cx="5511600" cy="90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62439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8923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9651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2020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457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95531"/>
              </p:ext>
            </p:extLst>
          </p:nvPr>
        </p:nvGraphicFramePr>
        <p:xfrm>
          <a:off x="1748337" y="341826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1755575" y="338295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412013" y="35505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83764"/>
              </p:ext>
            </p:extLst>
          </p:nvPr>
        </p:nvGraphicFramePr>
        <p:xfrm>
          <a:off x="4224420" y="341826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4231658" y="338295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888096" y="35505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01500"/>
              </p:ext>
            </p:extLst>
          </p:nvPr>
        </p:nvGraphicFramePr>
        <p:xfrm>
          <a:off x="3435310" y="243382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 bwMode="auto">
          <a:xfrm>
            <a:off x="3442548" y="23985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098986" y="25661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50436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  ＝      ＝</a:t>
            </a: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95819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49988"/>
              </p:ext>
            </p:extLst>
          </p:nvPr>
        </p:nvGraphicFramePr>
        <p:xfrm>
          <a:off x="2339752" y="435992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2346990" y="432462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24444"/>
              </p:ext>
            </p:extLst>
          </p:nvPr>
        </p:nvGraphicFramePr>
        <p:xfrm>
          <a:off x="2915816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2934403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24444"/>
              </p:ext>
            </p:extLst>
          </p:nvPr>
        </p:nvGraphicFramePr>
        <p:xfrm>
          <a:off x="3669431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3688018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14582"/>
              </p:ext>
            </p:extLst>
          </p:nvPr>
        </p:nvGraphicFramePr>
        <p:xfrm>
          <a:off x="4752052" y="435651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 bwMode="auto">
          <a:xfrm>
            <a:off x="4759290" y="432121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415728" y="448885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2695" y="2180682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648" y="2398519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072" y="3647423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664" y="3175681"/>
            <a:ext cx="360000" cy="355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2695" y="3674534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309" y="3163109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641" y="4032565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8986" y="4021488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4570" y="4049020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4509" y="4258086"/>
            <a:ext cx="360000" cy="3550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4941" y="403344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479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삭제하고 따로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 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36488" y="1304764"/>
            <a:ext cx="6459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7" y="1309297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71280"/>
              </p:ext>
            </p:extLst>
          </p:nvPr>
        </p:nvGraphicFramePr>
        <p:xfrm>
          <a:off x="2447764" y="1224289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7033"/>
              </p:ext>
            </p:extLst>
          </p:nvPr>
        </p:nvGraphicFramePr>
        <p:xfrm>
          <a:off x="3131840" y="12242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31" y="2785465"/>
            <a:ext cx="5511600" cy="9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62439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8923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19651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52020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8457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923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94674"/>
              </p:ext>
            </p:extLst>
          </p:nvPr>
        </p:nvGraphicFramePr>
        <p:xfrm>
          <a:off x="1748337" y="341826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 bwMode="auto">
          <a:xfrm>
            <a:off x="1755575" y="338295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412013" y="35505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29197"/>
              </p:ext>
            </p:extLst>
          </p:nvPr>
        </p:nvGraphicFramePr>
        <p:xfrm>
          <a:off x="4224420" y="341826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4231658" y="338295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888096" y="35505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76073"/>
              </p:ext>
            </p:extLst>
          </p:nvPr>
        </p:nvGraphicFramePr>
        <p:xfrm>
          <a:off x="3435310" y="243382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 bwMode="auto">
          <a:xfrm>
            <a:off x="3442548" y="23985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098986" y="25661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29039"/>
              </p:ext>
            </p:extLst>
          </p:nvPr>
        </p:nvGraphicFramePr>
        <p:xfrm>
          <a:off x="1632978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1381657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  ＝      ＝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38583"/>
              </p:ext>
            </p:extLst>
          </p:nvPr>
        </p:nvGraphicFramePr>
        <p:xfrm>
          <a:off x="2353765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35817"/>
              </p:ext>
            </p:extLst>
          </p:nvPr>
        </p:nvGraphicFramePr>
        <p:xfrm>
          <a:off x="2905637" y="435992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2912875" y="432462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39516"/>
              </p:ext>
            </p:extLst>
          </p:nvPr>
        </p:nvGraphicFramePr>
        <p:xfrm>
          <a:off x="3481701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 bwMode="auto">
          <a:xfrm>
            <a:off x="3500288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05692"/>
              </p:ext>
            </p:extLst>
          </p:nvPr>
        </p:nvGraphicFramePr>
        <p:xfrm>
          <a:off x="4235316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4253903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12218"/>
              </p:ext>
            </p:extLst>
          </p:nvPr>
        </p:nvGraphicFramePr>
        <p:xfrm>
          <a:off x="5317937" y="435651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 bwMode="auto">
          <a:xfrm>
            <a:off x="5325175" y="432121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981613" y="448885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2695" y="2180682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7648" y="2398519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072" y="3647423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3175681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2695" y="3674534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7309" y="3163109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8526" y="4032565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871" y="4021488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455" y="4049020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394" y="4258086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0826" y="403344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이 얼마인지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4648304" y="1157040"/>
            <a:ext cx="2291476" cy="346249"/>
            <a:chOff x="3980812" y="3717032"/>
            <a:chExt cx="2291476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98488"/>
              </p:ext>
            </p:extLst>
          </p:nvPr>
        </p:nvGraphicFramePr>
        <p:xfrm>
          <a:off x="2555776" y="151240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12005"/>
              </p:ext>
            </p:extLst>
          </p:nvPr>
        </p:nvGraphicFramePr>
        <p:xfrm>
          <a:off x="3239852" y="151240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31" y="2785465"/>
            <a:ext cx="5511600" cy="90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62439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8923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9651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2020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4577" y="315229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72345"/>
              </p:ext>
            </p:extLst>
          </p:nvPr>
        </p:nvGraphicFramePr>
        <p:xfrm>
          <a:off x="1748337" y="341826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1755575" y="338295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412013" y="35505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05850"/>
              </p:ext>
            </p:extLst>
          </p:nvPr>
        </p:nvGraphicFramePr>
        <p:xfrm>
          <a:off x="4224420" y="341826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4231658" y="338295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888096" y="35505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7548"/>
              </p:ext>
            </p:extLst>
          </p:nvPr>
        </p:nvGraphicFramePr>
        <p:xfrm>
          <a:off x="3435310" y="243382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 bwMode="auto">
          <a:xfrm>
            <a:off x="3442548" y="23985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098986" y="25661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91267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  ＝      ＝</a:t>
            </a: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60725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16181"/>
              </p:ext>
            </p:extLst>
          </p:nvPr>
        </p:nvGraphicFramePr>
        <p:xfrm>
          <a:off x="2339752" y="4359929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2346990" y="432462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70547"/>
              </p:ext>
            </p:extLst>
          </p:nvPr>
        </p:nvGraphicFramePr>
        <p:xfrm>
          <a:off x="2915816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2934403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26391"/>
              </p:ext>
            </p:extLst>
          </p:nvPr>
        </p:nvGraphicFramePr>
        <p:xfrm>
          <a:off x="3669431" y="4355320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3688018" y="43208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36895"/>
              </p:ext>
            </p:extLst>
          </p:nvPr>
        </p:nvGraphicFramePr>
        <p:xfrm>
          <a:off x="4752052" y="435651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 bwMode="auto">
          <a:xfrm>
            <a:off x="4759290" y="432121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415728" y="448885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92745" y="3140968"/>
            <a:ext cx="6667165" cy="2132322"/>
            <a:chOff x="192745" y="3140968"/>
            <a:chExt cx="6667165" cy="2132322"/>
          </a:xfrm>
        </p:grpSpPr>
        <p:grpSp>
          <p:nvGrpSpPr>
            <p:cNvPr id="78" name="그룹 77"/>
            <p:cNvGrpSpPr/>
            <p:nvPr/>
          </p:nvGrpSpPr>
          <p:grpSpPr>
            <a:xfrm>
              <a:off x="192745" y="3140968"/>
              <a:ext cx="6667165" cy="1944217"/>
              <a:chOff x="192745" y="3140968"/>
              <a:chExt cx="6667165" cy="194421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192745" y="3302987"/>
                <a:ext cx="6667165" cy="178219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338478" y="314096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9" name="직각 삼각형 7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99499" y="3457150"/>
            <a:ext cx="6555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작은 눈금 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을 나타냅니다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이고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씩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 것과 같습니다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칸은     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45028"/>
              </p:ext>
            </p:extLst>
          </p:nvPr>
        </p:nvGraphicFramePr>
        <p:xfrm>
          <a:off x="2994260" y="33929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37370"/>
              </p:ext>
            </p:extLst>
          </p:nvPr>
        </p:nvGraphicFramePr>
        <p:xfrm>
          <a:off x="518499" y="38726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46233"/>
              </p:ext>
            </p:extLst>
          </p:nvPr>
        </p:nvGraphicFramePr>
        <p:xfrm>
          <a:off x="1007604" y="38726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54713"/>
              </p:ext>
            </p:extLst>
          </p:nvPr>
        </p:nvGraphicFramePr>
        <p:xfrm>
          <a:off x="1900877" y="38726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12834"/>
              </p:ext>
            </p:extLst>
          </p:nvPr>
        </p:nvGraphicFramePr>
        <p:xfrm>
          <a:off x="2373575" y="38726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70931"/>
              </p:ext>
            </p:extLst>
          </p:nvPr>
        </p:nvGraphicFramePr>
        <p:xfrm>
          <a:off x="3455904" y="38726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18348"/>
              </p:ext>
            </p:extLst>
          </p:nvPr>
        </p:nvGraphicFramePr>
        <p:xfrm>
          <a:off x="4067972" y="38726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70931"/>
              </p:ext>
            </p:extLst>
          </p:nvPr>
        </p:nvGraphicFramePr>
        <p:xfrm>
          <a:off x="4626020" y="38726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92802"/>
              </p:ext>
            </p:extLst>
          </p:nvPr>
        </p:nvGraphicFramePr>
        <p:xfrm>
          <a:off x="2159732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24799"/>
              </p:ext>
            </p:extLst>
          </p:nvPr>
        </p:nvGraphicFramePr>
        <p:xfrm>
          <a:off x="3436018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39870"/>
              </p:ext>
            </p:extLst>
          </p:nvPr>
        </p:nvGraphicFramePr>
        <p:xfrm>
          <a:off x="4500020" y="43841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3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42511</TotalTime>
  <Words>2246</Words>
  <Application>Microsoft Office PowerPoint</Application>
  <PresentationFormat>화면 슬라이드 쇼(4:3)</PresentationFormat>
  <Paragraphs>953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7427</cp:revision>
  <dcterms:created xsi:type="dcterms:W3CDTF">2008-07-15T12:19:11Z</dcterms:created>
  <dcterms:modified xsi:type="dcterms:W3CDTF">2022-06-07T23:12:39Z</dcterms:modified>
</cp:coreProperties>
</file>