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37" r:id="rId4"/>
    <p:sldId id="1338" r:id="rId5"/>
    <p:sldId id="1394" r:id="rId6"/>
    <p:sldId id="1339" r:id="rId7"/>
    <p:sldId id="1395" r:id="rId8"/>
    <p:sldId id="1396" r:id="rId9"/>
    <p:sldId id="1365" r:id="rId10"/>
    <p:sldId id="1342" r:id="rId11"/>
    <p:sldId id="1397" r:id="rId12"/>
    <p:sldId id="1345" r:id="rId13"/>
    <p:sldId id="1346" r:id="rId14"/>
    <p:sldId id="1398" r:id="rId15"/>
    <p:sldId id="1348" r:id="rId16"/>
    <p:sldId id="1349" r:id="rId17"/>
    <p:sldId id="1399" r:id="rId18"/>
    <p:sldId id="1351" r:id="rId19"/>
    <p:sldId id="1352" r:id="rId20"/>
    <p:sldId id="1400" r:id="rId21"/>
    <p:sldId id="1355" r:id="rId22"/>
    <p:sldId id="1356" r:id="rId23"/>
    <p:sldId id="1401" r:id="rId24"/>
    <p:sldId id="1402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CCCC"/>
    <a:srgbClr val="FAEDDA"/>
    <a:srgbClr val="BBDECB"/>
    <a:srgbClr val="45A991"/>
    <a:srgbClr val="57BBA3"/>
    <a:srgbClr val="A4732C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2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해 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45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152636"/>
            <a:ext cx="14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suhi_p_0402_01_0005.html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1897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83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536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686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삭제하고 따로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 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59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7" y="1309297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16874"/>
              </p:ext>
            </p:extLst>
          </p:nvPr>
        </p:nvGraphicFramePr>
        <p:xfrm>
          <a:off x="2447764" y="1224289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43977"/>
              </p:ext>
            </p:extLst>
          </p:nvPr>
        </p:nvGraphicFramePr>
        <p:xfrm>
          <a:off x="3131840" y="12242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98" y="2776442"/>
            <a:ext cx="5511600" cy="97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62439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8923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9651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52020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8457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8923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45895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＝             ＝      ＝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38675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40106"/>
              </p:ext>
            </p:extLst>
          </p:nvPr>
        </p:nvGraphicFramePr>
        <p:xfrm>
          <a:off x="3095868" y="435992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 bwMode="auto">
          <a:xfrm>
            <a:off x="3103106" y="43246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29629"/>
              </p:ext>
            </p:extLst>
          </p:nvPr>
        </p:nvGraphicFramePr>
        <p:xfrm>
          <a:off x="2339808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2358395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87757"/>
              </p:ext>
            </p:extLst>
          </p:nvPr>
        </p:nvGraphicFramePr>
        <p:xfrm>
          <a:off x="3669431" y="4355320"/>
          <a:ext cx="108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 bwMode="auto">
          <a:xfrm>
            <a:off x="3688018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9968"/>
              </p:ext>
            </p:extLst>
          </p:nvPr>
        </p:nvGraphicFramePr>
        <p:xfrm>
          <a:off x="6096456" y="435651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 bwMode="auto">
          <a:xfrm>
            <a:off x="6103694" y="432121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5760132" y="44888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4285529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8835"/>
              </p:ext>
            </p:extLst>
          </p:nvPr>
        </p:nvGraphicFramePr>
        <p:xfrm>
          <a:off x="5005027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 bwMode="auto">
          <a:xfrm>
            <a:off x="5023614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07" y="4133852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4886" y="4105551"/>
            <a:ext cx="360000" cy="355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5587" y="4133852"/>
            <a:ext cx="360000" cy="3550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8532" y="4099846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954" y="4289103"/>
            <a:ext cx="360000" cy="355000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9444" y="4098603"/>
            <a:ext cx="360000" cy="355000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9932" y="2184126"/>
            <a:ext cx="360000" cy="3550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732" y="3376752"/>
            <a:ext cx="360000" cy="355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416" y="3359512"/>
            <a:ext cx="360000" cy="3550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529" y="4080586"/>
            <a:ext cx="360000" cy="355000"/>
          </a:xfrm>
          <a:prstGeom prst="rect">
            <a:avLst/>
          </a:prstGeom>
        </p:spPr>
      </p:pic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84622"/>
              </p:ext>
            </p:extLst>
          </p:nvPr>
        </p:nvGraphicFramePr>
        <p:xfrm>
          <a:off x="5076088" y="342830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직사각형 141"/>
          <p:cNvSpPr/>
          <p:nvPr/>
        </p:nvSpPr>
        <p:spPr bwMode="auto">
          <a:xfrm>
            <a:off x="5083326" y="33929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66086"/>
              </p:ext>
            </p:extLst>
          </p:nvPr>
        </p:nvGraphicFramePr>
        <p:xfrm>
          <a:off x="3187565" y="2433824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직사각형 143"/>
          <p:cNvSpPr/>
          <p:nvPr/>
        </p:nvSpPr>
        <p:spPr bwMode="auto">
          <a:xfrm>
            <a:off x="3206152" y="2399386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255"/>
              </p:ext>
            </p:extLst>
          </p:nvPr>
        </p:nvGraphicFramePr>
        <p:xfrm>
          <a:off x="2427391" y="3520119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 bwMode="auto">
          <a:xfrm>
            <a:off x="2445978" y="3485681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98" y="2773019"/>
            <a:ext cx="5511600" cy="95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12219"/>
              </p:ext>
            </p:extLst>
          </p:nvPr>
        </p:nvGraphicFramePr>
        <p:xfrm>
          <a:off x="2555776" y="151240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26382"/>
              </p:ext>
            </p:extLst>
          </p:nvPr>
        </p:nvGraphicFramePr>
        <p:xfrm>
          <a:off x="3239852" y="151240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62439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8923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9651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2020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457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0110"/>
              </p:ext>
            </p:extLst>
          </p:nvPr>
        </p:nvGraphicFramePr>
        <p:xfrm>
          <a:off x="4499992" y="342830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507230" y="33929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17798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＝             ＝      ＝</a:t>
            </a: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40120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71396"/>
              </p:ext>
            </p:extLst>
          </p:nvPr>
        </p:nvGraphicFramePr>
        <p:xfrm>
          <a:off x="3095868" y="435992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103106" y="43246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09779"/>
              </p:ext>
            </p:extLst>
          </p:nvPr>
        </p:nvGraphicFramePr>
        <p:xfrm>
          <a:off x="2339808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2358395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43980"/>
              </p:ext>
            </p:extLst>
          </p:nvPr>
        </p:nvGraphicFramePr>
        <p:xfrm>
          <a:off x="3669431" y="4355320"/>
          <a:ext cx="108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3688018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2391"/>
              </p:ext>
            </p:extLst>
          </p:nvPr>
        </p:nvGraphicFramePr>
        <p:xfrm>
          <a:off x="6096456" y="435651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6103694" y="432121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760132" y="44888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285529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05055"/>
              </p:ext>
            </p:extLst>
          </p:nvPr>
        </p:nvGraphicFramePr>
        <p:xfrm>
          <a:off x="5005027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 bwMode="auto">
          <a:xfrm>
            <a:off x="5023614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09174"/>
              </p:ext>
            </p:extLst>
          </p:nvPr>
        </p:nvGraphicFramePr>
        <p:xfrm>
          <a:off x="2915651" y="2433824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2934238" y="2399386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29221"/>
              </p:ext>
            </p:extLst>
          </p:nvPr>
        </p:nvGraphicFramePr>
        <p:xfrm>
          <a:off x="2156555" y="3520119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 bwMode="auto">
          <a:xfrm>
            <a:off x="2175142" y="3485681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2745" y="2816932"/>
            <a:ext cx="6667165" cy="2456358"/>
            <a:chOff x="192745" y="2816932"/>
            <a:chExt cx="6667165" cy="2456358"/>
          </a:xfrm>
        </p:grpSpPr>
        <p:grpSp>
          <p:nvGrpSpPr>
            <p:cNvPr id="62" name="그룹 61"/>
            <p:cNvGrpSpPr/>
            <p:nvPr/>
          </p:nvGrpSpPr>
          <p:grpSpPr>
            <a:xfrm>
              <a:off x="192745" y="2816932"/>
              <a:ext cx="6667165" cy="2268253"/>
              <a:chOff x="192745" y="2816932"/>
              <a:chExt cx="6667165" cy="2268253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92745" y="2978950"/>
                <a:ext cx="6667165" cy="21062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338478" y="2816932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3" name="직각 삼각형 6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9499" y="3198458"/>
            <a:ext cx="6555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작은 눈금 한 칸은     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6086"/>
              </p:ext>
            </p:extLst>
          </p:nvPr>
        </p:nvGraphicFramePr>
        <p:xfrm>
          <a:off x="518499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72570"/>
              </p:ext>
            </p:extLst>
          </p:nvPr>
        </p:nvGraphicFramePr>
        <p:xfrm>
          <a:off x="1063146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28631"/>
              </p:ext>
            </p:extLst>
          </p:nvPr>
        </p:nvGraphicFramePr>
        <p:xfrm>
          <a:off x="1943736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41701"/>
              </p:ext>
            </p:extLst>
          </p:nvPr>
        </p:nvGraphicFramePr>
        <p:xfrm>
          <a:off x="2515633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9032"/>
              </p:ext>
            </p:extLst>
          </p:nvPr>
        </p:nvGraphicFramePr>
        <p:xfrm>
          <a:off x="3005681" y="36030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49715"/>
              </p:ext>
            </p:extLst>
          </p:nvPr>
        </p:nvGraphicFramePr>
        <p:xfrm>
          <a:off x="518499" y="41033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29506"/>
              </p:ext>
            </p:extLst>
          </p:nvPr>
        </p:nvGraphicFramePr>
        <p:xfrm>
          <a:off x="1115644" y="41033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23316"/>
              </p:ext>
            </p:extLst>
          </p:nvPr>
        </p:nvGraphicFramePr>
        <p:xfrm>
          <a:off x="1691708" y="41033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6343"/>
              </p:ext>
            </p:extLst>
          </p:nvPr>
        </p:nvGraphicFramePr>
        <p:xfrm>
          <a:off x="2343113" y="41033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40338"/>
              </p:ext>
            </p:extLst>
          </p:nvPr>
        </p:nvGraphicFramePr>
        <p:xfrm>
          <a:off x="518499" y="459520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06366"/>
              </p:ext>
            </p:extLst>
          </p:nvPr>
        </p:nvGraphicFramePr>
        <p:xfrm>
          <a:off x="1115644" y="459520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38752"/>
              </p:ext>
            </p:extLst>
          </p:nvPr>
        </p:nvGraphicFramePr>
        <p:xfrm>
          <a:off x="1619672" y="4595209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57779"/>
              </p:ext>
            </p:extLst>
          </p:nvPr>
        </p:nvGraphicFramePr>
        <p:xfrm>
          <a:off x="2089237" y="4595209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77094"/>
              </p:ext>
            </p:extLst>
          </p:nvPr>
        </p:nvGraphicFramePr>
        <p:xfrm>
          <a:off x="2608734" y="4595209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67590"/>
              </p:ext>
            </p:extLst>
          </p:nvPr>
        </p:nvGraphicFramePr>
        <p:xfrm>
          <a:off x="3374408" y="4595209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85195"/>
              </p:ext>
            </p:extLst>
          </p:nvPr>
        </p:nvGraphicFramePr>
        <p:xfrm>
          <a:off x="3976886" y="4595209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6" name="그룹 13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137" name="순서도: 대체 처리 136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순서도: 대체 처리 142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순서도: 대체 처리 143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찾아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32" y="163951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5296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97121"/>
              </p:ext>
            </p:extLst>
          </p:nvPr>
        </p:nvGraphicFramePr>
        <p:xfrm>
          <a:off x="101451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5115"/>
              </p:ext>
            </p:extLst>
          </p:nvPr>
        </p:nvGraphicFramePr>
        <p:xfrm>
          <a:off x="172507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모서리가 둥근 직사각형 56"/>
          <p:cNvSpPr/>
          <p:nvPr/>
        </p:nvSpPr>
        <p:spPr>
          <a:xfrm>
            <a:off x="723825" y="3009682"/>
            <a:ext cx="6198144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30374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679"/>
              </p:ext>
            </p:extLst>
          </p:nvPr>
        </p:nvGraphicFramePr>
        <p:xfrm>
          <a:off x="256530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4429"/>
              </p:ext>
            </p:extLst>
          </p:nvPr>
        </p:nvGraphicFramePr>
        <p:xfrm>
          <a:off x="327585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81591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07059"/>
              </p:ext>
            </p:extLst>
          </p:nvPr>
        </p:nvGraphicFramePr>
        <p:xfrm>
          <a:off x="407746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20580"/>
              </p:ext>
            </p:extLst>
          </p:nvPr>
        </p:nvGraphicFramePr>
        <p:xfrm>
          <a:off x="478802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 bwMode="auto">
          <a:xfrm>
            <a:off x="1191173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2732521" y="3340817"/>
            <a:ext cx="422014" cy="422016"/>
            <a:chOff x="5302260" y="5072084"/>
            <a:chExt cx="401643" cy="401644"/>
          </a:xfrm>
        </p:grpSpPr>
        <p:cxnSp>
          <p:nvCxnSpPr>
            <p:cNvPr id="71" name="직선 연결선 7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4264434" y="3340817"/>
            <a:ext cx="422014" cy="422016"/>
            <a:chOff x="5302260" y="5072084"/>
            <a:chExt cx="401643" cy="401644"/>
          </a:xfrm>
        </p:grpSpPr>
        <p:cxnSp>
          <p:nvCxnSpPr>
            <p:cNvPr id="75" name="직선 연결선 7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8" name="타원 87"/>
          <p:cNvSpPr/>
          <p:nvPr/>
        </p:nvSpPr>
        <p:spPr>
          <a:xfrm>
            <a:off x="575556" y="28636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3609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03561"/>
              </p:ext>
            </p:extLst>
          </p:nvPr>
        </p:nvGraphicFramePr>
        <p:xfrm>
          <a:off x="569764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25052"/>
              </p:ext>
            </p:extLst>
          </p:nvPr>
        </p:nvGraphicFramePr>
        <p:xfrm>
          <a:off x="640820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타원 91"/>
          <p:cNvSpPr/>
          <p:nvPr/>
        </p:nvSpPr>
        <p:spPr bwMode="auto">
          <a:xfrm>
            <a:off x="5869967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476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644499" y="13047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찾아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32" y="134015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5296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95265"/>
              </p:ext>
            </p:extLst>
          </p:nvPr>
        </p:nvGraphicFramePr>
        <p:xfrm>
          <a:off x="101451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43763"/>
              </p:ext>
            </p:extLst>
          </p:nvPr>
        </p:nvGraphicFramePr>
        <p:xfrm>
          <a:off x="172507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723825" y="3009682"/>
            <a:ext cx="6198144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0374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4973"/>
              </p:ext>
            </p:extLst>
          </p:nvPr>
        </p:nvGraphicFramePr>
        <p:xfrm>
          <a:off x="256530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75141"/>
              </p:ext>
            </p:extLst>
          </p:nvPr>
        </p:nvGraphicFramePr>
        <p:xfrm>
          <a:off x="327585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81591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95343"/>
              </p:ext>
            </p:extLst>
          </p:nvPr>
        </p:nvGraphicFramePr>
        <p:xfrm>
          <a:off x="407746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92796"/>
              </p:ext>
            </p:extLst>
          </p:nvPr>
        </p:nvGraphicFramePr>
        <p:xfrm>
          <a:off x="478802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타원 55"/>
          <p:cNvSpPr/>
          <p:nvPr/>
        </p:nvSpPr>
        <p:spPr bwMode="auto">
          <a:xfrm>
            <a:off x="2735796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59" name="그룹 58"/>
          <p:cNvGrpSpPr/>
          <p:nvPr/>
        </p:nvGrpSpPr>
        <p:grpSpPr>
          <a:xfrm>
            <a:off x="1227622" y="3340817"/>
            <a:ext cx="422014" cy="422016"/>
            <a:chOff x="5302260" y="5072084"/>
            <a:chExt cx="401643" cy="401644"/>
          </a:xfrm>
        </p:grpSpPr>
        <p:cxnSp>
          <p:nvCxnSpPr>
            <p:cNvPr id="60" name="직선 연결선 5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>
            <a:off x="4264434" y="3340817"/>
            <a:ext cx="422014" cy="422016"/>
            <a:chOff x="5302260" y="5072084"/>
            <a:chExt cx="401643" cy="401644"/>
          </a:xfrm>
        </p:grpSpPr>
        <p:cxnSp>
          <p:nvCxnSpPr>
            <p:cNvPr id="63" name="직선 연결선 6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Box 70"/>
          <p:cNvSpPr txBox="1"/>
          <p:nvPr/>
        </p:nvSpPr>
        <p:spPr>
          <a:xfrm>
            <a:off x="543609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50603"/>
              </p:ext>
            </p:extLst>
          </p:nvPr>
        </p:nvGraphicFramePr>
        <p:xfrm>
          <a:off x="569764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9029"/>
              </p:ext>
            </p:extLst>
          </p:nvPr>
        </p:nvGraphicFramePr>
        <p:xfrm>
          <a:off x="640820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타원 73"/>
          <p:cNvSpPr/>
          <p:nvPr/>
        </p:nvSpPr>
        <p:spPr bwMode="auto">
          <a:xfrm>
            <a:off x="5869967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찾아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32" y="163951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5296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38183"/>
              </p:ext>
            </p:extLst>
          </p:nvPr>
        </p:nvGraphicFramePr>
        <p:xfrm>
          <a:off x="101451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52896"/>
              </p:ext>
            </p:extLst>
          </p:nvPr>
        </p:nvGraphicFramePr>
        <p:xfrm>
          <a:off x="172507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모서리가 둥근 직사각형 56"/>
          <p:cNvSpPr/>
          <p:nvPr/>
        </p:nvSpPr>
        <p:spPr>
          <a:xfrm>
            <a:off x="723825" y="3009682"/>
            <a:ext cx="6198144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30374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43875"/>
              </p:ext>
            </p:extLst>
          </p:nvPr>
        </p:nvGraphicFramePr>
        <p:xfrm>
          <a:off x="256530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97945"/>
              </p:ext>
            </p:extLst>
          </p:nvPr>
        </p:nvGraphicFramePr>
        <p:xfrm>
          <a:off x="327585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81591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83723"/>
              </p:ext>
            </p:extLst>
          </p:nvPr>
        </p:nvGraphicFramePr>
        <p:xfrm>
          <a:off x="407746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31900"/>
              </p:ext>
            </p:extLst>
          </p:nvPr>
        </p:nvGraphicFramePr>
        <p:xfrm>
          <a:off x="478802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 bwMode="auto">
          <a:xfrm>
            <a:off x="1191173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2732521" y="3340817"/>
            <a:ext cx="422014" cy="422016"/>
            <a:chOff x="5302260" y="5072084"/>
            <a:chExt cx="401643" cy="401644"/>
          </a:xfrm>
        </p:grpSpPr>
        <p:cxnSp>
          <p:nvCxnSpPr>
            <p:cNvPr id="71" name="직선 연결선 7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4264434" y="3340817"/>
            <a:ext cx="422014" cy="422016"/>
            <a:chOff x="5302260" y="5072084"/>
            <a:chExt cx="401643" cy="401644"/>
          </a:xfrm>
        </p:grpSpPr>
        <p:cxnSp>
          <p:nvCxnSpPr>
            <p:cNvPr id="75" name="직선 연결선 7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TextBox 88"/>
          <p:cNvSpPr txBox="1"/>
          <p:nvPr/>
        </p:nvSpPr>
        <p:spPr>
          <a:xfrm>
            <a:off x="543609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24409"/>
              </p:ext>
            </p:extLst>
          </p:nvPr>
        </p:nvGraphicFramePr>
        <p:xfrm>
          <a:off x="569764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21554"/>
              </p:ext>
            </p:extLst>
          </p:nvPr>
        </p:nvGraphicFramePr>
        <p:xfrm>
          <a:off x="640820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타원 91"/>
          <p:cNvSpPr/>
          <p:nvPr/>
        </p:nvSpPr>
        <p:spPr bwMode="auto">
          <a:xfrm>
            <a:off x="5869967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59" name="그룹 58"/>
          <p:cNvGrpSpPr/>
          <p:nvPr/>
        </p:nvGrpSpPr>
        <p:grpSpPr>
          <a:xfrm>
            <a:off x="251520" y="2456892"/>
            <a:ext cx="6667165" cy="2788861"/>
            <a:chOff x="207825" y="2444997"/>
            <a:chExt cx="6667165" cy="278886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7015"/>
              <a:ext cx="6667165" cy="24387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449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02079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553706" y="2913426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66528"/>
              </p:ext>
            </p:extLst>
          </p:nvPr>
        </p:nvGraphicFramePr>
        <p:xfrm>
          <a:off x="791608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51016"/>
              </p:ext>
            </p:extLst>
          </p:nvPr>
        </p:nvGraphicFramePr>
        <p:xfrm>
          <a:off x="1367644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6920"/>
              </p:ext>
            </p:extLst>
          </p:nvPr>
        </p:nvGraphicFramePr>
        <p:xfrm>
          <a:off x="2687120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74437"/>
              </p:ext>
            </p:extLst>
          </p:nvPr>
        </p:nvGraphicFramePr>
        <p:xfrm>
          <a:off x="3167872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802"/>
              </p:ext>
            </p:extLst>
          </p:nvPr>
        </p:nvGraphicFramePr>
        <p:xfrm>
          <a:off x="3851948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61171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53706" y="3504352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59814"/>
              </p:ext>
            </p:extLst>
          </p:nvPr>
        </p:nvGraphicFramePr>
        <p:xfrm>
          <a:off x="791608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78570"/>
              </p:ext>
            </p:extLst>
          </p:nvPr>
        </p:nvGraphicFramePr>
        <p:xfrm>
          <a:off x="1367644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64434"/>
              </p:ext>
            </p:extLst>
          </p:nvPr>
        </p:nvGraphicFramePr>
        <p:xfrm>
          <a:off x="2687120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5805"/>
              </p:ext>
            </p:extLst>
          </p:nvPr>
        </p:nvGraphicFramePr>
        <p:xfrm>
          <a:off x="3167872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70826"/>
              </p:ext>
            </p:extLst>
          </p:nvPr>
        </p:nvGraphicFramePr>
        <p:xfrm>
          <a:off x="3851948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146953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53706" y="4039589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81247"/>
              </p:ext>
            </p:extLst>
          </p:nvPr>
        </p:nvGraphicFramePr>
        <p:xfrm>
          <a:off x="791608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58866"/>
              </p:ext>
            </p:extLst>
          </p:nvPr>
        </p:nvGraphicFramePr>
        <p:xfrm>
          <a:off x="1367644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40006"/>
              </p:ext>
            </p:extLst>
          </p:nvPr>
        </p:nvGraphicFramePr>
        <p:xfrm>
          <a:off x="2687120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19412"/>
              </p:ext>
            </p:extLst>
          </p:nvPr>
        </p:nvGraphicFramePr>
        <p:xfrm>
          <a:off x="3167872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1920"/>
              </p:ext>
            </p:extLst>
          </p:nvPr>
        </p:nvGraphicFramePr>
        <p:xfrm>
          <a:off x="3851948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73787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553706" y="4630515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93545"/>
              </p:ext>
            </p:extLst>
          </p:nvPr>
        </p:nvGraphicFramePr>
        <p:xfrm>
          <a:off x="791608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25608"/>
              </p:ext>
            </p:extLst>
          </p:nvPr>
        </p:nvGraphicFramePr>
        <p:xfrm>
          <a:off x="1367644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7653"/>
              </p:ext>
            </p:extLst>
          </p:nvPr>
        </p:nvGraphicFramePr>
        <p:xfrm>
          <a:off x="2687120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69488"/>
              </p:ext>
            </p:extLst>
          </p:nvPr>
        </p:nvGraphicFramePr>
        <p:xfrm>
          <a:off x="3167872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86573"/>
              </p:ext>
            </p:extLst>
          </p:nvPr>
        </p:nvGraphicFramePr>
        <p:xfrm>
          <a:off x="3851948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115" name="순서도: 대체 처리 114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4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55576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04749"/>
              </p:ext>
            </p:extLst>
          </p:nvPr>
        </p:nvGraphicFramePr>
        <p:xfrm>
          <a:off x="1017129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34066"/>
              </p:ext>
            </p:extLst>
          </p:nvPr>
        </p:nvGraphicFramePr>
        <p:xfrm>
          <a:off x="1727684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287989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8743"/>
              </p:ext>
            </p:extLst>
          </p:nvPr>
        </p:nvGraphicFramePr>
        <p:xfrm>
          <a:off x="2536810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273903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7441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58618"/>
              </p:ext>
            </p:extLst>
          </p:nvPr>
        </p:nvGraphicFramePr>
        <p:xfrm>
          <a:off x="4528994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89248"/>
              </p:ext>
            </p:extLst>
          </p:nvPr>
        </p:nvGraphicFramePr>
        <p:xfrm>
          <a:off x="5239549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5799854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73806"/>
              </p:ext>
            </p:extLst>
          </p:nvPr>
        </p:nvGraphicFramePr>
        <p:xfrm>
          <a:off x="5976156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785768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13474" y="4142053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39988"/>
              </p:ext>
            </p:extLst>
          </p:nvPr>
        </p:nvGraphicFramePr>
        <p:xfrm>
          <a:off x="2875027" y="4060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74975"/>
              </p:ext>
            </p:extLst>
          </p:nvPr>
        </p:nvGraphicFramePr>
        <p:xfrm>
          <a:off x="3585582" y="4060859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4145887" y="4041068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47691"/>
              </p:ext>
            </p:extLst>
          </p:nvPr>
        </p:nvGraphicFramePr>
        <p:xfrm>
          <a:off x="4394708" y="40502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131801" y="416887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002" y="2447240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634" y="2481180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570" y="386356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32890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44499" y="13047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06420"/>
              </p:ext>
            </p:extLst>
          </p:nvPr>
        </p:nvGraphicFramePr>
        <p:xfrm>
          <a:off x="1017129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4413"/>
              </p:ext>
            </p:extLst>
          </p:nvPr>
        </p:nvGraphicFramePr>
        <p:xfrm>
          <a:off x="1727684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2287989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35997"/>
              </p:ext>
            </p:extLst>
          </p:nvPr>
        </p:nvGraphicFramePr>
        <p:xfrm>
          <a:off x="2536810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273903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67441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39163"/>
              </p:ext>
            </p:extLst>
          </p:nvPr>
        </p:nvGraphicFramePr>
        <p:xfrm>
          <a:off x="4528994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28921"/>
              </p:ext>
            </p:extLst>
          </p:nvPr>
        </p:nvGraphicFramePr>
        <p:xfrm>
          <a:off x="5239549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5799854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23070"/>
              </p:ext>
            </p:extLst>
          </p:nvPr>
        </p:nvGraphicFramePr>
        <p:xfrm>
          <a:off x="5976156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785768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13474" y="4142053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95208"/>
              </p:ext>
            </p:extLst>
          </p:nvPr>
        </p:nvGraphicFramePr>
        <p:xfrm>
          <a:off x="2875027" y="4060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50986"/>
              </p:ext>
            </p:extLst>
          </p:nvPr>
        </p:nvGraphicFramePr>
        <p:xfrm>
          <a:off x="3585582" y="4060859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4145887" y="4041068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76739"/>
              </p:ext>
            </p:extLst>
          </p:nvPr>
        </p:nvGraphicFramePr>
        <p:xfrm>
          <a:off x="4394708" y="40502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131801" y="416887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002" y="244724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634" y="248118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70" y="386356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55576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20513"/>
              </p:ext>
            </p:extLst>
          </p:nvPr>
        </p:nvGraphicFramePr>
        <p:xfrm>
          <a:off x="1017129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56651"/>
              </p:ext>
            </p:extLst>
          </p:nvPr>
        </p:nvGraphicFramePr>
        <p:xfrm>
          <a:off x="1727684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287989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91811"/>
              </p:ext>
            </p:extLst>
          </p:nvPr>
        </p:nvGraphicFramePr>
        <p:xfrm>
          <a:off x="2536810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273903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7441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67943"/>
              </p:ext>
            </p:extLst>
          </p:nvPr>
        </p:nvGraphicFramePr>
        <p:xfrm>
          <a:off x="4528994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71199"/>
              </p:ext>
            </p:extLst>
          </p:nvPr>
        </p:nvGraphicFramePr>
        <p:xfrm>
          <a:off x="5239549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5799854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29368"/>
              </p:ext>
            </p:extLst>
          </p:nvPr>
        </p:nvGraphicFramePr>
        <p:xfrm>
          <a:off x="5976156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785768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13474" y="4142053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8423"/>
              </p:ext>
            </p:extLst>
          </p:nvPr>
        </p:nvGraphicFramePr>
        <p:xfrm>
          <a:off x="2875027" y="4060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7070"/>
              </p:ext>
            </p:extLst>
          </p:nvPr>
        </p:nvGraphicFramePr>
        <p:xfrm>
          <a:off x="3585582" y="4060859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4145887" y="4041068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17627"/>
              </p:ext>
            </p:extLst>
          </p:nvPr>
        </p:nvGraphicFramePr>
        <p:xfrm>
          <a:off x="4394708" y="40502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131801" y="416887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1520" y="3104964"/>
            <a:ext cx="6667165" cy="2140789"/>
            <a:chOff x="207825" y="3093069"/>
            <a:chExt cx="6667165" cy="214078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255087"/>
              <a:ext cx="6667165" cy="17907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9306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61171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53706" y="3504352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78620"/>
              </p:ext>
            </p:extLst>
          </p:nvPr>
        </p:nvGraphicFramePr>
        <p:xfrm>
          <a:off x="791608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0746"/>
              </p:ext>
            </p:extLst>
          </p:nvPr>
        </p:nvGraphicFramePr>
        <p:xfrm>
          <a:off x="1367644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91081"/>
              </p:ext>
            </p:extLst>
          </p:nvPr>
        </p:nvGraphicFramePr>
        <p:xfrm>
          <a:off x="2687120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59723"/>
              </p:ext>
            </p:extLst>
          </p:nvPr>
        </p:nvGraphicFramePr>
        <p:xfrm>
          <a:off x="3167872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7905"/>
              </p:ext>
            </p:extLst>
          </p:nvPr>
        </p:nvGraphicFramePr>
        <p:xfrm>
          <a:off x="3851948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146953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553706" y="4039589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05285"/>
              </p:ext>
            </p:extLst>
          </p:nvPr>
        </p:nvGraphicFramePr>
        <p:xfrm>
          <a:off x="791608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25060"/>
              </p:ext>
            </p:extLst>
          </p:nvPr>
        </p:nvGraphicFramePr>
        <p:xfrm>
          <a:off x="1367644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43936"/>
              </p:ext>
            </p:extLst>
          </p:nvPr>
        </p:nvGraphicFramePr>
        <p:xfrm>
          <a:off x="2687120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33379"/>
              </p:ext>
            </p:extLst>
          </p:nvPr>
        </p:nvGraphicFramePr>
        <p:xfrm>
          <a:off x="3167872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02835"/>
              </p:ext>
            </p:extLst>
          </p:nvPr>
        </p:nvGraphicFramePr>
        <p:xfrm>
          <a:off x="3707904" y="397909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73787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53706" y="4630515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12102"/>
              </p:ext>
            </p:extLst>
          </p:nvPr>
        </p:nvGraphicFramePr>
        <p:xfrm>
          <a:off x="791608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56475"/>
              </p:ext>
            </p:extLst>
          </p:nvPr>
        </p:nvGraphicFramePr>
        <p:xfrm>
          <a:off x="1367644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84575"/>
              </p:ext>
            </p:extLst>
          </p:nvPr>
        </p:nvGraphicFramePr>
        <p:xfrm>
          <a:off x="2687120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54990"/>
              </p:ext>
            </p:extLst>
          </p:nvPr>
        </p:nvGraphicFramePr>
        <p:xfrm>
          <a:off x="3167872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31704"/>
              </p:ext>
            </p:extLst>
          </p:nvPr>
        </p:nvGraphicFramePr>
        <p:xfrm>
          <a:off x="3851948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5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500" y="1604119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 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있었습니다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세수를 한 후 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 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남았다면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물은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1675"/>
              </p:ext>
            </p:extLst>
          </p:nvPr>
        </p:nvGraphicFramePr>
        <p:xfrm>
          <a:off x="1286111" y="15253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타원 121"/>
          <p:cNvSpPr/>
          <p:nvPr/>
        </p:nvSpPr>
        <p:spPr>
          <a:xfrm>
            <a:off x="148335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59051"/>
              </p:ext>
            </p:extLst>
          </p:nvPr>
        </p:nvGraphicFramePr>
        <p:xfrm>
          <a:off x="5151968" y="15253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17" y="324409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85" y="410891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2880643" y="3091723"/>
            <a:ext cx="237545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02747"/>
              </p:ext>
            </p:extLst>
          </p:nvPr>
        </p:nvGraphicFramePr>
        <p:xfrm>
          <a:off x="3250525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866557" y="3219525"/>
            <a:ext cx="23895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25590"/>
              </p:ext>
            </p:extLst>
          </p:nvPr>
        </p:nvGraphicFramePr>
        <p:xfrm>
          <a:off x="4114621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38784"/>
              </p:ext>
            </p:extLst>
          </p:nvPr>
        </p:nvGraphicFramePr>
        <p:xfrm>
          <a:off x="4815542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096" y="2888940"/>
            <a:ext cx="360000" cy="3550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 bwMode="auto">
          <a:xfrm>
            <a:off x="2895881" y="398853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81717"/>
              </p:ext>
            </p:extLst>
          </p:nvPr>
        </p:nvGraphicFramePr>
        <p:xfrm>
          <a:off x="3144702" y="3997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881795" y="4116333"/>
            <a:ext cx="1284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981879" y="3308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500" y="1311558"/>
            <a:ext cx="648378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있었습니다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후 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남았다면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쌀은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348354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98194"/>
              </p:ext>
            </p:extLst>
          </p:nvPr>
        </p:nvGraphicFramePr>
        <p:xfrm>
          <a:off x="1286111" y="12327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16454"/>
              </p:ext>
            </p:extLst>
          </p:nvPr>
        </p:nvGraphicFramePr>
        <p:xfrm>
          <a:off x="5203118" y="12327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17" y="324409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85" y="410891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2880643" y="3091723"/>
            <a:ext cx="237545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18018"/>
              </p:ext>
            </p:extLst>
          </p:nvPr>
        </p:nvGraphicFramePr>
        <p:xfrm>
          <a:off x="3250525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866557" y="3219525"/>
            <a:ext cx="23895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33822"/>
              </p:ext>
            </p:extLst>
          </p:nvPr>
        </p:nvGraphicFramePr>
        <p:xfrm>
          <a:off x="4114621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8269"/>
              </p:ext>
            </p:extLst>
          </p:nvPr>
        </p:nvGraphicFramePr>
        <p:xfrm>
          <a:off x="4815542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096" y="2888940"/>
            <a:ext cx="360000" cy="35500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 bwMode="auto">
          <a:xfrm>
            <a:off x="2895881" y="398853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46231"/>
              </p:ext>
            </p:extLst>
          </p:nvPr>
        </p:nvGraphicFramePr>
        <p:xfrm>
          <a:off x="3144702" y="3997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881795" y="4116333"/>
            <a:ext cx="1284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3970" y="376133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1712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500" y="1604119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 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있었습니다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세수를 한 후 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 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남았다면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물은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03029"/>
              </p:ext>
            </p:extLst>
          </p:nvPr>
        </p:nvGraphicFramePr>
        <p:xfrm>
          <a:off x="1286111" y="15253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87726"/>
              </p:ext>
            </p:extLst>
          </p:nvPr>
        </p:nvGraphicFramePr>
        <p:xfrm>
          <a:off x="5151968" y="15253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17" y="324409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85" y="410891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2880643" y="3091723"/>
            <a:ext cx="237545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41504"/>
              </p:ext>
            </p:extLst>
          </p:nvPr>
        </p:nvGraphicFramePr>
        <p:xfrm>
          <a:off x="3250525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866557" y="3219525"/>
            <a:ext cx="23895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57800"/>
              </p:ext>
            </p:extLst>
          </p:nvPr>
        </p:nvGraphicFramePr>
        <p:xfrm>
          <a:off x="4114621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13232"/>
              </p:ext>
            </p:extLst>
          </p:nvPr>
        </p:nvGraphicFramePr>
        <p:xfrm>
          <a:off x="4815542" y="31009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 bwMode="auto">
          <a:xfrm>
            <a:off x="2895881" y="398853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55373"/>
              </p:ext>
            </p:extLst>
          </p:nvPr>
        </p:nvGraphicFramePr>
        <p:xfrm>
          <a:off x="3144702" y="3997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881795" y="4116333"/>
            <a:ext cx="1284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520" y="4149080"/>
            <a:ext cx="6667165" cy="1096673"/>
            <a:chOff x="207825" y="4137185"/>
            <a:chExt cx="6667165" cy="109667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275429"/>
              <a:ext cx="6667165" cy="7703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13718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3706" y="4569610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62864"/>
              </p:ext>
            </p:extLst>
          </p:nvPr>
        </p:nvGraphicFramePr>
        <p:xfrm>
          <a:off x="899620" y="45091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51135"/>
              </p:ext>
            </p:extLst>
          </p:nvPr>
        </p:nvGraphicFramePr>
        <p:xfrm>
          <a:off x="1619700" y="45091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44104"/>
              </p:ext>
            </p:extLst>
          </p:nvPr>
        </p:nvGraphicFramePr>
        <p:xfrm>
          <a:off x="3635924" y="45091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26372"/>
              </p:ext>
            </p:extLst>
          </p:nvPr>
        </p:nvGraphicFramePr>
        <p:xfrm>
          <a:off x="3131840" y="45091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14740"/>
              </p:ext>
            </p:extLst>
          </p:nvPr>
        </p:nvGraphicFramePr>
        <p:xfrm>
          <a:off x="4500020" y="45091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41749"/>
              </p:ext>
            </p:extLst>
          </p:nvPr>
        </p:nvGraphicFramePr>
        <p:xfrm>
          <a:off x="5096855" y="45091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중요 표시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577938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수 중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골라 한 번씩만 사용하여 계산    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489102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</a:p>
        </p:txBody>
      </p:sp>
      <p:sp>
        <p:nvSpPr>
          <p:cNvPr id="35" name="타원 34"/>
          <p:cNvSpPr/>
          <p:nvPr/>
        </p:nvSpPr>
        <p:spPr>
          <a:xfrm>
            <a:off x="6763991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92609" y="5049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08595" y="3071499"/>
            <a:ext cx="1947281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36931"/>
              </p:ext>
            </p:extLst>
          </p:nvPr>
        </p:nvGraphicFramePr>
        <p:xfrm>
          <a:off x="2051720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2058958" y="33046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708072" y="34923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1767" y="3437199"/>
            <a:ext cx="1874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98484"/>
              </p:ext>
            </p:extLst>
          </p:nvPr>
        </p:nvGraphicFramePr>
        <p:xfrm>
          <a:off x="2946644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953882" y="33046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02996" y="34923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14" y="34849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4761910" y="336459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38328"/>
              </p:ext>
            </p:extLst>
          </p:nvPr>
        </p:nvGraphicFramePr>
        <p:xfrm>
          <a:off x="5010731" y="33738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747824" y="3492397"/>
            <a:ext cx="796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1767" y="3274561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4609" y="307149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8647" y="3699618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5184" y="3009595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165" y="3152667"/>
            <a:ext cx="360000" cy="355000"/>
          </a:xfrm>
          <a:prstGeom prst="rect">
            <a:avLst/>
          </a:prstGeom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5253238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/>
          <p:cNvSpPr/>
          <p:nvPr/>
        </p:nvSpPr>
        <p:spPr>
          <a:xfrm>
            <a:off x="2712825" y="5292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577534" y="5433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35570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304764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수 중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골라 한 번씩만 사용하여 계산    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508595" y="3071499"/>
            <a:ext cx="1947281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39841"/>
              </p:ext>
            </p:extLst>
          </p:nvPr>
        </p:nvGraphicFramePr>
        <p:xfrm>
          <a:off x="2051720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2058958" y="33046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708072" y="34923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1767" y="3437199"/>
            <a:ext cx="1874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06078"/>
              </p:ext>
            </p:extLst>
          </p:nvPr>
        </p:nvGraphicFramePr>
        <p:xfrm>
          <a:off x="2946644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953882" y="33046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602996" y="34923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14" y="34849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4761910" y="336459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62079"/>
              </p:ext>
            </p:extLst>
          </p:nvPr>
        </p:nvGraphicFramePr>
        <p:xfrm>
          <a:off x="5010731" y="33738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747824" y="3492397"/>
            <a:ext cx="796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1767" y="3274561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4609" y="3071499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8647" y="3699618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5184" y="3009595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165" y="31526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990" y="1316087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골라 한 번씩만 사용하여  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35570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2408695" y="3071499"/>
            <a:ext cx="2559349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08353"/>
              </p:ext>
            </p:extLst>
          </p:nvPr>
        </p:nvGraphicFramePr>
        <p:xfrm>
          <a:off x="2951820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 bwMode="auto">
          <a:xfrm>
            <a:off x="2959058" y="33046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608172" y="34923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1867" y="3437199"/>
            <a:ext cx="24861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53268"/>
              </p:ext>
            </p:extLst>
          </p:nvPr>
        </p:nvGraphicFramePr>
        <p:xfrm>
          <a:off x="3846744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3853982" y="33046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503096" y="34923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867" y="3274561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09" y="3071499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747" y="3699618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284" y="3009595"/>
            <a:ext cx="360000" cy="355000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17860"/>
              </p:ext>
            </p:extLst>
          </p:nvPr>
        </p:nvGraphicFramePr>
        <p:xfrm>
          <a:off x="4550727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6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77938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수 중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골라 한 번씩만 사용하여 계산    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1508595" y="3071499"/>
            <a:ext cx="1947281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680"/>
              </p:ext>
            </p:extLst>
          </p:nvPr>
        </p:nvGraphicFramePr>
        <p:xfrm>
          <a:off x="2051720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2058958" y="33046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708072" y="34923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1767" y="3437199"/>
            <a:ext cx="1874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64320"/>
              </p:ext>
            </p:extLst>
          </p:nvPr>
        </p:nvGraphicFramePr>
        <p:xfrm>
          <a:off x="2946644" y="33400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953882" y="33046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02996" y="34923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14" y="34849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4761910" y="336459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20314"/>
              </p:ext>
            </p:extLst>
          </p:nvPr>
        </p:nvGraphicFramePr>
        <p:xfrm>
          <a:off x="5010731" y="33738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747824" y="3492397"/>
            <a:ext cx="796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5253238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251520" y="2600908"/>
            <a:ext cx="6667165" cy="2644845"/>
            <a:chOff x="207825" y="2589013"/>
            <a:chExt cx="6667165" cy="264484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751031"/>
              <a:ext cx="6667165" cy="22947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5890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325848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23528" y="2924944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가장 큰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 때에는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86108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553706" y="3218483"/>
            <a:ext cx="6265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빼지는 수의 자연수 부분에 가장 큰 수를 넣고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빼는 수의 자연수 부분에는 가장 작은 수를 넣습니다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3706" y="3780329"/>
            <a:ext cx="6265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빼지는 수의 분자 부분에 두 번째로 큰 수를 넣고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빼는 수의 분자 부분에는 두 번째로 작은 수를 넣습니다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706" y="4437112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80768"/>
              </p:ext>
            </p:extLst>
          </p:nvPr>
        </p:nvGraphicFramePr>
        <p:xfrm>
          <a:off x="791608" y="43836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96778"/>
              </p:ext>
            </p:extLst>
          </p:nvPr>
        </p:nvGraphicFramePr>
        <p:xfrm>
          <a:off x="1382595" y="43836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90637"/>
              </p:ext>
            </p:extLst>
          </p:nvPr>
        </p:nvGraphicFramePr>
        <p:xfrm>
          <a:off x="2676798" y="43836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38096"/>
              </p:ext>
            </p:extLst>
          </p:nvPr>
        </p:nvGraphicFramePr>
        <p:xfrm>
          <a:off x="3167872" y="43836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41698"/>
              </p:ext>
            </p:extLst>
          </p:nvPr>
        </p:nvGraphicFramePr>
        <p:xfrm>
          <a:off x="3851948" y="43836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97" y="45072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548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\lesson01\ops\ms_lesson01\images\ms_42_1_04_01_01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00908"/>
            <a:ext cx="629337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21" name="순서도: 대체 처리 20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순서도: 대체 처리 22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순서도: 대체 처리 23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순서도: 대체 처리 24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대체 처리 25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문제 번호 및 문제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642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00035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754231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91066"/>
              </p:ext>
            </p:extLst>
          </p:nvPr>
        </p:nvGraphicFramePr>
        <p:xfrm>
          <a:off x="863588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타원 64"/>
          <p:cNvSpPr/>
          <p:nvPr/>
        </p:nvSpPr>
        <p:spPr>
          <a:xfrm>
            <a:off x="60695" y="1650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5942"/>
              </p:ext>
            </p:extLst>
          </p:nvPr>
        </p:nvGraphicFramePr>
        <p:xfrm>
          <a:off x="1547664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96574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76042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245268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97601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82230"/>
              </p:ext>
            </p:extLst>
          </p:nvPr>
        </p:nvGraphicFramePr>
        <p:xfrm>
          <a:off x="3743091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77106"/>
              </p:ext>
            </p:extLst>
          </p:nvPr>
        </p:nvGraphicFramePr>
        <p:xfrm>
          <a:off x="4271124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49457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41873"/>
              </p:ext>
            </p:extLst>
          </p:nvPr>
        </p:nvGraphicFramePr>
        <p:xfrm>
          <a:off x="5505535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60904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56116"/>
              </p:ext>
            </p:extLst>
          </p:nvPr>
        </p:nvGraphicFramePr>
        <p:xfrm>
          <a:off x="6434329" y="436124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6441567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743091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280564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5507025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948" y="4245268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314" y="4245268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695" y="4148441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535" y="4131202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371" y="4653764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387" y="4106899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457" y="4731007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887" y="4079501"/>
            <a:ext cx="360000" cy="355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8" y="3044121"/>
            <a:ext cx="4996629" cy="70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2830" y="261063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타원 93"/>
          <p:cNvSpPr/>
          <p:nvPr/>
        </p:nvSpPr>
        <p:spPr>
          <a:xfrm>
            <a:off x="5464355" y="24402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184" y="2914451"/>
            <a:ext cx="968253" cy="9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392" y="5955449"/>
            <a:ext cx="2014649" cy="31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99" y="32063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2715341" y="3252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8" y="30191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323528" y="2732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184" y="2914451"/>
            <a:ext cx="968253" cy="9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44272"/>
              </p:ext>
            </p:extLst>
          </p:nvPr>
        </p:nvGraphicFramePr>
        <p:xfrm>
          <a:off x="863588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타원 64"/>
          <p:cNvSpPr/>
          <p:nvPr/>
        </p:nvSpPr>
        <p:spPr>
          <a:xfrm>
            <a:off x="5718610" y="2789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4264"/>
              </p:ext>
            </p:extLst>
          </p:nvPr>
        </p:nvGraphicFramePr>
        <p:xfrm>
          <a:off x="1547664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564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74121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245268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97601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94412"/>
              </p:ext>
            </p:extLst>
          </p:nvPr>
        </p:nvGraphicFramePr>
        <p:xfrm>
          <a:off x="3743091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76949"/>
              </p:ext>
            </p:extLst>
          </p:nvPr>
        </p:nvGraphicFramePr>
        <p:xfrm>
          <a:off x="4271124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49457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57815"/>
              </p:ext>
            </p:extLst>
          </p:nvPr>
        </p:nvGraphicFramePr>
        <p:xfrm>
          <a:off x="5505535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60904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11532"/>
              </p:ext>
            </p:extLst>
          </p:nvPr>
        </p:nvGraphicFramePr>
        <p:xfrm>
          <a:off x="6434329" y="436124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6441567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743091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280564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5507025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4948" y="4245268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314" y="4245268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695" y="4148441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535" y="4131202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371" y="4653764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387" y="4106899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457" y="4731007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887" y="4079501"/>
            <a:ext cx="360000" cy="355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8" y="3044121"/>
            <a:ext cx="4996629" cy="70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모서리가 둥근 직사각형 87"/>
          <p:cNvSpPr/>
          <p:nvPr/>
        </p:nvSpPr>
        <p:spPr>
          <a:xfrm>
            <a:off x="3856957" y="2162201"/>
            <a:ext cx="298329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    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이등변 삼각형 88"/>
          <p:cNvSpPr/>
          <p:nvPr/>
        </p:nvSpPr>
        <p:spPr>
          <a:xfrm flipV="1">
            <a:off x="5992451" y="27627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47532"/>
              </p:ext>
            </p:extLst>
          </p:nvPr>
        </p:nvGraphicFramePr>
        <p:xfrm>
          <a:off x="4223789" y="21729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04" y="23544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7095334" y="3140822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suhi_p_0402_01_0005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해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99" y="32063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7" name="순서도: 대체 처리 76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8" y="30191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489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644499" y="132487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06387"/>
              </p:ext>
            </p:extLst>
          </p:nvPr>
        </p:nvGraphicFramePr>
        <p:xfrm>
          <a:off x="863588" y="123275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48485"/>
              </p:ext>
            </p:extLst>
          </p:nvPr>
        </p:nvGraphicFramePr>
        <p:xfrm>
          <a:off x="1547664" y="12327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184" y="2914451"/>
            <a:ext cx="968253" cy="9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94043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14019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245268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97601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35632"/>
              </p:ext>
            </p:extLst>
          </p:nvPr>
        </p:nvGraphicFramePr>
        <p:xfrm>
          <a:off x="3743091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44707"/>
              </p:ext>
            </p:extLst>
          </p:nvPr>
        </p:nvGraphicFramePr>
        <p:xfrm>
          <a:off x="4271124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49457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11836"/>
              </p:ext>
            </p:extLst>
          </p:nvPr>
        </p:nvGraphicFramePr>
        <p:xfrm>
          <a:off x="5505535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 bwMode="auto">
          <a:xfrm>
            <a:off x="60904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6064"/>
              </p:ext>
            </p:extLst>
          </p:nvPr>
        </p:nvGraphicFramePr>
        <p:xfrm>
          <a:off x="6434329" y="436124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 bwMode="auto">
          <a:xfrm>
            <a:off x="6441567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743091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280564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507025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948" y="4245268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7314" y="4245268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2695" y="4148441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535" y="4131202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371" y="4653764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387" y="4106899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457" y="4731007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6887" y="4079501"/>
            <a:ext cx="360000" cy="355000"/>
          </a:xfrm>
          <a:prstGeom prst="rect">
            <a:avLst/>
          </a:prstGeom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3044097"/>
            <a:ext cx="4996800" cy="70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4833156"/>
            <a:ext cx="2016224" cy="42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2830" y="261063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99" y="32063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8" y="30191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191818" y="27873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644499" y="132487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03268"/>
              </p:ext>
            </p:extLst>
          </p:nvPr>
        </p:nvGraphicFramePr>
        <p:xfrm>
          <a:off x="863588" y="123275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38875"/>
              </p:ext>
            </p:extLst>
          </p:nvPr>
        </p:nvGraphicFramePr>
        <p:xfrm>
          <a:off x="1547664" y="12327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184" y="2914451"/>
            <a:ext cx="968253" cy="9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3044097"/>
            <a:ext cx="4996800" cy="70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3856957" y="2162201"/>
            <a:ext cx="298329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    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이등변 삼각형 44"/>
          <p:cNvSpPr/>
          <p:nvPr/>
        </p:nvSpPr>
        <p:spPr>
          <a:xfrm flipV="1">
            <a:off x="5992451" y="27627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80818"/>
              </p:ext>
            </p:extLst>
          </p:nvPr>
        </p:nvGraphicFramePr>
        <p:xfrm>
          <a:off x="4223789" y="21729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04" y="23544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78283" y="2143851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suhi_p_0402_01_0005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해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99" y="32063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3560419" y="2278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93606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13957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245268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97601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07665"/>
              </p:ext>
            </p:extLst>
          </p:nvPr>
        </p:nvGraphicFramePr>
        <p:xfrm>
          <a:off x="3743091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417"/>
              </p:ext>
            </p:extLst>
          </p:nvPr>
        </p:nvGraphicFramePr>
        <p:xfrm>
          <a:off x="4271124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49457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56554"/>
              </p:ext>
            </p:extLst>
          </p:nvPr>
        </p:nvGraphicFramePr>
        <p:xfrm>
          <a:off x="5505535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 bwMode="auto">
          <a:xfrm>
            <a:off x="60904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04390"/>
              </p:ext>
            </p:extLst>
          </p:nvPr>
        </p:nvGraphicFramePr>
        <p:xfrm>
          <a:off x="6434329" y="436124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6441567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743091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280564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507025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4948" y="4245268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7314" y="4245268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2695" y="4148441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1535" y="4131202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371" y="4653764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7387" y="4106899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7457" y="4731007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6887" y="407950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184" y="2914451"/>
            <a:ext cx="968253" cy="9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93262"/>
              </p:ext>
            </p:extLst>
          </p:nvPr>
        </p:nvGraphicFramePr>
        <p:xfrm>
          <a:off x="863588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98260"/>
              </p:ext>
            </p:extLst>
          </p:nvPr>
        </p:nvGraphicFramePr>
        <p:xfrm>
          <a:off x="1547664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3219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73443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245268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97601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36223"/>
              </p:ext>
            </p:extLst>
          </p:nvPr>
        </p:nvGraphicFramePr>
        <p:xfrm>
          <a:off x="3743091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37393"/>
              </p:ext>
            </p:extLst>
          </p:nvPr>
        </p:nvGraphicFramePr>
        <p:xfrm>
          <a:off x="4271124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49457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08125"/>
              </p:ext>
            </p:extLst>
          </p:nvPr>
        </p:nvGraphicFramePr>
        <p:xfrm>
          <a:off x="5505535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60904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69974"/>
              </p:ext>
            </p:extLst>
          </p:nvPr>
        </p:nvGraphicFramePr>
        <p:xfrm>
          <a:off x="6434329" y="436124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6441567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743091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280564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5507025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8" y="3044121"/>
            <a:ext cx="4996629" cy="70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모서리가 둥근 직사각형 87"/>
          <p:cNvSpPr/>
          <p:nvPr/>
        </p:nvSpPr>
        <p:spPr>
          <a:xfrm>
            <a:off x="3856957" y="2162201"/>
            <a:ext cx="298329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    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이등변 삼각형 88"/>
          <p:cNvSpPr/>
          <p:nvPr/>
        </p:nvSpPr>
        <p:spPr>
          <a:xfrm flipV="1">
            <a:off x="5992451" y="27627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74880"/>
              </p:ext>
            </p:extLst>
          </p:nvPr>
        </p:nvGraphicFramePr>
        <p:xfrm>
          <a:off x="4223789" y="21729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04" y="23544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99" y="32063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92745" y="3140968"/>
            <a:ext cx="6667165" cy="2132322"/>
            <a:chOff x="192745" y="3140968"/>
            <a:chExt cx="6667165" cy="2132322"/>
          </a:xfrm>
        </p:grpSpPr>
        <p:grpSp>
          <p:nvGrpSpPr>
            <p:cNvPr id="52" name="그룹 51"/>
            <p:cNvGrpSpPr/>
            <p:nvPr/>
          </p:nvGrpSpPr>
          <p:grpSpPr>
            <a:xfrm>
              <a:off x="192745" y="3140968"/>
              <a:ext cx="6667165" cy="1944217"/>
              <a:chOff x="192745" y="3140968"/>
              <a:chExt cx="6667165" cy="194421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92745" y="3302987"/>
                <a:ext cx="6667165" cy="178219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338478" y="314096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7" name="직각 삼각형 6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23299" y="3537012"/>
            <a:ext cx="655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빼면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359532" y="3540221"/>
            <a:ext cx="1073091" cy="481133"/>
            <a:chOff x="3569808" y="4849650"/>
            <a:chExt cx="739939" cy="481133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9307" y="4899896"/>
              <a:ext cx="64934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자연수 부분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23299" y="3969185"/>
            <a:ext cx="667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    가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359532" y="3972394"/>
            <a:ext cx="1073091" cy="342483"/>
            <a:chOff x="3569808" y="4849650"/>
            <a:chExt cx="739939" cy="342483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분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수 부분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88503"/>
              </p:ext>
            </p:extLst>
          </p:nvPr>
        </p:nvGraphicFramePr>
        <p:xfrm>
          <a:off x="4427984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87317"/>
              </p:ext>
            </p:extLst>
          </p:nvPr>
        </p:nvGraphicFramePr>
        <p:xfrm>
          <a:off x="5585693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416815" y="4435638"/>
            <a:ext cx="6476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87974"/>
              </p:ext>
            </p:extLst>
          </p:nvPr>
        </p:nvGraphicFramePr>
        <p:xfrm>
          <a:off x="635665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90908"/>
              </p:ext>
            </p:extLst>
          </p:nvPr>
        </p:nvGraphicFramePr>
        <p:xfrm>
          <a:off x="1232515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9222"/>
              </p:ext>
            </p:extLst>
          </p:nvPr>
        </p:nvGraphicFramePr>
        <p:xfrm>
          <a:off x="2538822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13317"/>
              </p:ext>
            </p:extLst>
          </p:nvPr>
        </p:nvGraphicFramePr>
        <p:xfrm>
          <a:off x="3023856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13317"/>
              </p:ext>
            </p:extLst>
          </p:nvPr>
        </p:nvGraphicFramePr>
        <p:xfrm>
          <a:off x="3699939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6" name="그룹 11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7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98" y="2773019"/>
            <a:ext cx="5511600" cy="95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823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삭제하고 따로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12420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47573"/>
              </p:ext>
            </p:extLst>
          </p:nvPr>
        </p:nvGraphicFramePr>
        <p:xfrm>
          <a:off x="2555776" y="151240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73434"/>
              </p:ext>
            </p:extLst>
          </p:nvPr>
        </p:nvGraphicFramePr>
        <p:xfrm>
          <a:off x="3239852" y="151240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92609" y="5048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439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8923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9651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2020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457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21931"/>
              </p:ext>
            </p:extLst>
          </p:nvPr>
        </p:nvGraphicFramePr>
        <p:xfrm>
          <a:off x="4499992" y="342830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507230" y="33929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19262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＝             ＝      ＝</a:t>
            </a: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93060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20929"/>
              </p:ext>
            </p:extLst>
          </p:nvPr>
        </p:nvGraphicFramePr>
        <p:xfrm>
          <a:off x="3095868" y="435992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103106" y="43246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46733"/>
              </p:ext>
            </p:extLst>
          </p:nvPr>
        </p:nvGraphicFramePr>
        <p:xfrm>
          <a:off x="2339808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2358395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06667"/>
              </p:ext>
            </p:extLst>
          </p:nvPr>
        </p:nvGraphicFramePr>
        <p:xfrm>
          <a:off x="3669431" y="4355320"/>
          <a:ext cx="108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3688018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15706"/>
              </p:ext>
            </p:extLst>
          </p:nvPr>
        </p:nvGraphicFramePr>
        <p:xfrm>
          <a:off x="6096456" y="435651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6103694" y="432121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760132" y="44888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285529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36759"/>
              </p:ext>
            </p:extLst>
          </p:nvPr>
        </p:nvGraphicFramePr>
        <p:xfrm>
          <a:off x="5005027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 bwMode="auto">
          <a:xfrm>
            <a:off x="5023614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04080"/>
              </p:ext>
            </p:extLst>
          </p:nvPr>
        </p:nvGraphicFramePr>
        <p:xfrm>
          <a:off x="2915651" y="2433824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2934238" y="2399386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04080"/>
              </p:ext>
            </p:extLst>
          </p:nvPr>
        </p:nvGraphicFramePr>
        <p:xfrm>
          <a:off x="2156555" y="3520119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 bwMode="auto">
          <a:xfrm>
            <a:off x="2175142" y="3485681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018" y="2184126"/>
            <a:ext cx="360000" cy="355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8896" y="3376752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320" y="3359512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107" y="4133852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886" y="4105551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5587" y="4133852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5529" y="4080586"/>
            <a:ext cx="360000" cy="3550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8532" y="4099846"/>
            <a:ext cx="360000" cy="355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954" y="4289103"/>
            <a:ext cx="360000" cy="355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444" y="4098603"/>
            <a:ext cx="360000" cy="355000"/>
          </a:xfrm>
          <a:prstGeom prst="rect">
            <a:avLst/>
          </a:prstGeom>
        </p:spPr>
      </p:pic>
      <p:grpSp>
        <p:nvGrpSpPr>
          <p:cNvPr id="128" name="그룹 127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129" name="순서도: 대체 처리 12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순서도: 대체 처리 13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순서도: 대체 처리 133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42709</TotalTime>
  <Words>2493</Words>
  <Application>Microsoft Office PowerPoint</Application>
  <PresentationFormat>화면 슬라이드 쇼(4:3)</PresentationFormat>
  <Paragraphs>1038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7476</cp:revision>
  <dcterms:created xsi:type="dcterms:W3CDTF">2008-07-15T12:19:11Z</dcterms:created>
  <dcterms:modified xsi:type="dcterms:W3CDTF">2022-06-08T03:54:29Z</dcterms:modified>
</cp:coreProperties>
</file>