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7" r:id="rId4"/>
    <p:sldId id="1338" r:id="rId5"/>
    <p:sldId id="1403" r:id="rId6"/>
    <p:sldId id="1339" r:id="rId7"/>
    <p:sldId id="1404" r:id="rId8"/>
    <p:sldId id="1405" r:id="rId9"/>
    <p:sldId id="1365" r:id="rId10"/>
    <p:sldId id="1342" r:id="rId11"/>
    <p:sldId id="1406" r:id="rId12"/>
    <p:sldId id="1345" r:id="rId13"/>
    <p:sldId id="1346" r:id="rId14"/>
    <p:sldId id="1407" r:id="rId15"/>
    <p:sldId id="1348" r:id="rId16"/>
    <p:sldId id="1349" r:id="rId17"/>
    <p:sldId id="1408" r:id="rId18"/>
    <p:sldId id="1351" r:id="rId19"/>
    <p:sldId id="1409" r:id="rId20"/>
    <p:sldId id="1352" r:id="rId21"/>
    <p:sldId id="1410" r:id="rId22"/>
    <p:sldId id="1412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878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 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696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152636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suhi_p_0402_01_0006.html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7.png"/><Relationship Id="rId5" Type="http://schemas.openxmlformats.org/officeDocument/2006/relationships/image" Target="../media/image18.png"/><Relationship Id="rId10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744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9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7905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3047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17622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19229"/>
              </p:ext>
            </p:extLst>
          </p:nvPr>
        </p:nvGraphicFramePr>
        <p:xfrm>
          <a:off x="3432300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3999236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79637"/>
              </p:ext>
            </p:extLst>
          </p:nvPr>
        </p:nvGraphicFramePr>
        <p:xfrm>
          <a:off x="4248057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985150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58529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84410"/>
              </p:ext>
            </p:extLst>
          </p:nvPr>
        </p:nvGraphicFramePr>
        <p:xfrm>
          <a:off x="5473207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6040143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85160"/>
              </p:ext>
            </p:extLst>
          </p:nvPr>
        </p:nvGraphicFramePr>
        <p:xfrm>
          <a:off x="6288964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6026057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5301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46633"/>
              </p:ext>
            </p:extLst>
          </p:nvPr>
        </p:nvGraphicFramePr>
        <p:xfrm>
          <a:off x="1379979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1946915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82877"/>
              </p:ext>
            </p:extLst>
          </p:nvPr>
        </p:nvGraphicFramePr>
        <p:xfrm>
          <a:off x="2195736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932829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829" y="301225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150" y="2994224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023" y="30619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817622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79164"/>
              </p:ext>
            </p:extLst>
          </p:nvPr>
        </p:nvGraphicFramePr>
        <p:xfrm>
          <a:off x="3432300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999236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02049"/>
              </p:ext>
            </p:extLst>
          </p:nvPr>
        </p:nvGraphicFramePr>
        <p:xfrm>
          <a:off x="4248057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985150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58529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19824"/>
              </p:ext>
            </p:extLst>
          </p:nvPr>
        </p:nvGraphicFramePr>
        <p:xfrm>
          <a:off x="5473207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6040143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56197"/>
              </p:ext>
            </p:extLst>
          </p:nvPr>
        </p:nvGraphicFramePr>
        <p:xfrm>
          <a:off x="6288964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026057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5301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73618"/>
              </p:ext>
            </p:extLst>
          </p:nvPr>
        </p:nvGraphicFramePr>
        <p:xfrm>
          <a:off x="1379979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1946915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12470"/>
              </p:ext>
            </p:extLst>
          </p:nvPr>
        </p:nvGraphicFramePr>
        <p:xfrm>
          <a:off x="2087724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932829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3068960"/>
            <a:ext cx="6667165" cy="2176793"/>
            <a:chOff x="207825" y="3057065"/>
            <a:chExt cx="6667165" cy="217679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219083"/>
              <a:ext cx="6667165" cy="1826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05706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1171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53706" y="3504352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7562"/>
              </p:ext>
            </p:extLst>
          </p:nvPr>
        </p:nvGraphicFramePr>
        <p:xfrm>
          <a:off x="1079612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9192"/>
              </p:ext>
            </p:extLst>
          </p:nvPr>
        </p:nvGraphicFramePr>
        <p:xfrm>
          <a:off x="1680829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37574"/>
              </p:ext>
            </p:extLst>
          </p:nvPr>
        </p:nvGraphicFramePr>
        <p:xfrm>
          <a:off x="2303776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32165"/>
              </p:ext>
            </p:extLst>
          </p:nvPr>
        </p:nvGraphicFramePr>
        <p:xfrm>
          <a:off x="3585102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82951"/>
              </p:ext>
            </p:extLst>
          </p:nvPr>
        </p:nvGraphicFramePr>
        <p:xfrm>
          <a:off x="4087022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10441"/>
              </p:ext>
            </p:extLst>
          </p:nvPr>
        </p:nvGraphicFramePr>
        <p:xfrm>
          <a:off x="4632387" y="34438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17291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53706" y="406555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930"/>
              </p:ext>
            </p:extLst>
          </p:nvPr>
        </p:nvGraphicFramePr>
        <p:xfrm>
          <a:off x="1079612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80803"/>
              </p:ext>
            </p:extLst>
          </p:nvPr>
        </p:nvGraphicFramePr>
        <p:xfrm>
          <a:off x="1680829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22280"/>
              </p:ext>
            </p:extLst>
          </p:nvPr>
        </p:nvGraphicFramePr>
        <p:xfrm>
          <a:off x="2303776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25556"/>
              </p:ext>
            </p:extLst>
          </p:nvPr>
        </p:nvGraphicFramePr>
        <p:xfrm>
          <a:off x="3585102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77889"/>
              </p:ext>
            </p:extLst>
          </p:nvPr>
        </p:nvGraphicFramePr>
        <p:xfrm>
          <a:off x="4087022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16343"/>
              </p:ext>
            </p:extLst>
          </p:nvPr>
        </p:nvGraphicFramePr>
        <p:xfrm>
          <a:off x="4752048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73782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53706" y="4630456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37243"/>
              </p:ext>
            </p:extLst>
          </p:nvPr>
        </p:nvGraphicFramePr>
        <p:xfrm>
          <a:off x="1079612" y="456996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3870"/>
              </p:ext>
            </p:extLst>
          </p:nvPr>
        </p:nvGraphicFramePr>
        <p:xfrm>
          <a:off x="1680829" y="456996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17026"/>
              </p:ext>
            </p:extLst>
          </p:nvPr>
        </p:nvGraphicFramePr>
        <p:xfrm>
          <a:off x="2303776" y="456996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22356"/>
              </p:ext>
            </p:extLst>
          </p:nvPr>
        </p:nvGraphicFramePr>
        <p:xfrm>
          <a:off x="3585102" y="456996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46024"/>
              </p:ext>
            </p:extLst>
          </p:nvPr>
        </p:nvGraphicFramePr>
        <p:xfrm>
          <a:off x="4087022" y="456996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3958"/>
              </p:ext>
            </p:extLst>
          </p:nvPr>
        </p:nvGraphicFramePr>
        <p:xfrm>
          <a:off x="4752048" y="456996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분수를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18425"/>
            <a:ext cx="3885481" cy="30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60395"/>
              </p:ext>
            </p:extLst>
          </p:nvPr>
        </p:nvGraphicFramePr>
        <p:xfrm>
          <a:off x="2610830" y="34535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359509" y="353295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14155"/>
              </p:ext>
            </p:extLst>
          </p:nvPr>
        </p:nvGraphicFramePr>
        <p:xfrm>
          <a:off x="3779912" y="34535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528591" y="353295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4929"/>
              </p:ext>
            </p:extLst>
          </p:nvPr>
        </p:nvGraphicFramePr>
        <p:xfrm>
          <a:off x="3779912" y="26009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528591" y="268034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8182" y="268034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24931"/>
              </p:ext>
            </p:extLst>
          </p:nvPr>
        </p:nvGraphicFramePr>
        <p:xfrm>
          <a:off x="4865279" y="258314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2567"/>
              </p:ext>
            </p:extLst>
          </p:nvPr>
        </p:nvGraphicFramePr>
        <p:xfrm>
          <a:off x="2668925" y="42827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406018" y="440135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04149"/>
              </p:ext>
            </p:extLst>
          </p:nvPr>
        </p:nvGraphicFramePr>
        <p:xfrm>
          <a:off x="3762263" y="42827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499356" y="440135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68958"/>
              </p:ext>
            </p:extLst>
          </p:nvPr>
        </p:nvGraphicFramePr>
        <p:xfrm>
          <a:off x="4902455" y="34013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4639548" y="351990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165" y="2502842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165" y="333893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593" y="4223850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886" y="4220216"/>
            <a:ext cx="360000" cy="355000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104" name="순서도: 대체 처리 10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타원 110"/>
          <p:cNvSpPr/>
          <p:nvPr/>
        </p:nvSpPr>
        <p:spPr>
          <a:xfrm>
            <a:off x="4452975" y="2388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605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6682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44499" y="126876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분수를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18425"/>
            <a:ext cx="3885481" cy="30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30344"/>
              </p:ext>
            </p:extLst>
          </p:nvPr>
        </p:nvGraphicFramePr>
        <p:xfrm>
          <a:off x="2610830" y="34535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59509" y="353295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24253"/>
              </p:ext>
            </p:extLst>
          </p:nvPr>
        </p:nvGraphicFramePr>
        <p:xfrm>
          <a:off x="3779912" y="34535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528591" y="353295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2638"/>
              </p:ext>
            </p:extLst>
          </p:nvPr>
        </p:nvGraphicFramePr>
        <p:xfrm>
          <a:off x="3779912" y="26009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528591" y="268034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58182" y="268034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29153"/>
              </p:ext>
            </p:extLst>
          </p:nvPr>
        </p:nvGraphicFramePr>
        <p:xfrm>
          <a:off x="2668925" y="42827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406018" y="440135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8035"/>
              </p:ext>
            </p:extLst>
          </p:nvPr>
        </p:nvGraphicFramePr>
        <p:xfrm>
          <a:off x="3762263" y="42827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499356" y="440135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82138"/>
              </p:ext>
            </p:extLst>
          </p:nvPr>
        </p:nvGraphicFramePr>
        <p:xfrm>
          <a:off x="4902455" y="34013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39548" y="351990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165" y="2502842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165" y="3338937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593" y="4223850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886" y="4220216"/>
            <a:ext cx="360000" cy="355000"/>
          </a:xfrm>
          <a:prstGeom prst="rect">
            <a:avLst/>
          </a:prstGeom>
        </p:spPr>
      </p:pic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09095"/>
              </p:ext>
            </p:extLst>
          </p:nvPr>
        </p:nvGraphicFramePr>
        <p:xfrm>
          <a:off x="4902455" y="25562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4639548" y="2674841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3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분수를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18425"/>
            <a:ext cx="3885481" cy="30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25625"/>
              </p:ext>
            </p:extLst>
          </p:nvPr>
        </p:nvGraphicFramePr>
        <p:xfrm>
          <a:off x="2610830" y="34535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359509" y="353295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39580"/>
              </p:ext>
            </p:extLst>
          </p:nvPr>
        </p:nvGraphicFramePr>
        <p:xfrm>
          <a:off x="3779912" y="34535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528591" y="353295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61410"/>
              </p:ext>
            </p:extLst>
          </p:nvPr>
        </p:nvGraphicFramePr>
        <p:xfrm>
          <a:off x="3779912" y="26009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528591" y="268034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8182" y="268034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34822"/>
              </p:ext>
            </p:extLst>
          </p:nvPr>
        </p:nvGraphicFramePr>
        <p:xfrm>
          <a:off x="4865279" y="258314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72116"/>
              </p:ext>
            </p:extLst>
          </p:nvPr>
        </p:nvGraphicFramePr>
        <p:xfrm>
          <a:off x="2668925" y="42827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406018" y="440135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3902"/>
              </p:ext>
            </p:extLst>
          </p:nvPr>
        </p:nvGraphicFramePr>
        <p:xfrm>
          <a:off x="3762263" y="42827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499356" y="440135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8782"/>
              </p:ext>
            </p:extLst>
          </p:nvPr>
        </p:nvGraphicFramePr>
        <p:xfrm>
          <a:off x="4902455" y="34013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4639548" y="351990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51520" y="2456892"/>
            <a:ext cx="6667165" cy="2788861"/>
            <a:chOff x="207825" y="2444997"/>
            <a:chExt cx="6667165" cy="278886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2607015"/>
              <a:ext cx="6667165" cy="24387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4449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02079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3706" y="2913426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0555"/>
              </p:ext>
            </p:extLst>
          </p:nvPr>
        </p:nvGraphicFramePr>
        <p:xfrm>
          <a:off x="1079640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77441"/>
              </p:ext>
            </p:extLst>
          </p:nvPr>
        </p:nvGraphicFramePr>
        <p:xfrm>
          <a:off x="1704678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07444"/>
              </p:ext>
            </p:extLst>
          </p:nvPr>
        </p:nvGraphicFramePr>
        <p:xfrm>
          <a:off x="2280018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0965"/>
              </p:ext>
            </p:extLst>
          </p:nvPr>
        </p:nvGraphicFramePr>
        <p:xfrm>
          <a:off x="3583614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57560"/>
              </p:ext>
            </p:extLst>
          </p:nvPr>
        </p:nvGraphicFramePr>
        <p:xfrm>
          <a:off x="4067972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66487"/>
              </p:ext>
            </p:extLst>
          </p:nvPr>
        </p:nvGraphicFramePr>
        <p:xfrm>
          <a:off x="4610304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56176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553706" y="345440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75858"/>
              </p:ext>
            </p:extLst>
          </p:nvPr>
        </p:nvGraphicFramePr>
        <p:xfrm>
          <a:off x="791608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34257"/>
              </p:ext>
            </p:extLst>
          </p:nvPr>
        </p:nvGraphicFramePr>
        <p:xfrm>
          <a:off x="1403648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43916"/>
              </p:ext>
            </p:extLst>
          </p:nvPr>
        </p:nvGraphicFramePr>
        <p:xfrm>
          <a:off x="2663816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5425"/>
              </p:ext>
            </p:extLst>
          </p:nvPr>
        </p:nvGraphicFramePr>
        <p:xfrm>
          <a:off x="3851920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085533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64097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53706" y="4533606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1096"/>
              </p:ext>
            </p:extLst>
          </p:nvPr>
        </p:nvGraphicFramePr>
        <p:xfrm>
          <a:off x="1079640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56738"/>
              </p:ext>
            </p:extLst>
          </p:nvPr>
        </p:nvGraphicFramePr>
        <p:xfrm>
          <a:off x="170467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02121"/>
              </p:ext>
            </p:extLst>
          </p:nvPr>
        </p:nvGraphicFramePr>
        <p:xfrm>
          <a:off x="228001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71948"/>
              </p:ext>
            </p:extLst>
          </p:nvPr>
        </p:nvGraphicFramePr>
        <p:xfrm>
          <a:off x="358361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50646"/>
              </p:ext>
            </p:extLst>
          </p:nvPr>
        </p:nvGraphicFramePr>
        <p:xfrm>
          <a:off x="406797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32485"/>
              </p:ext>
            </p:extLst>
          </p:nvPr>
        </p:nvGraphicFramePr>
        <p:xfrm>
          <a:off x="475204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62640"/>
              </p:ext>
            </p:extLst>
          </p:nvPr>
        </p:nvGraphicFramePr>
        <p:xfrm>
          <a:off x="3167872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553706" y="3993057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19451"/>
              </p:ext>
            </p:extLst>
          </p:nvPr>
        </p:nvGraphicFramePr>
        <p:xfrm>
          <a:off x="791608" y="393256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1715"/>
              </p:ext>
            </p:extLst>
          </p:nvPr>
        </p:nvGraphicFramePr>
        <p:xfrm>
          <a:off x="1403648" y="393256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712"/>
              </p:ext>
            </p:extLst>
          </p:nvPr>
        </p:nvGraphicFramePr>
        <p:xfrm>
          <a:off x="2663816" y="393256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47311"/>
              </p:ext>
            </p:extLst>
          </p:nvPr>
        </p:nvGraphicFramePr>
        <p:xfrm>
          <a:off x="3851920" y="393256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62640"/>
              </p:ext>
            </p:extLst>
          </p:nvPr>
        </p:nvGraphicFramePr>
        <p:xfrm>
          <a:off x="3167872" y="393256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130" name="순서도: 대체 처리 129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7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9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쌀 한 가마니는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쌀 한 가마니에서 쌀을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덜어 내었다면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남아 있는 쌀은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20387"/>
              </p:ext>
            </p:extLst>
          </p:nvPr>
        </p:nvGraphicFramePr>
        <p:xfrm>
          <a:off x="5940152" y="151899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780928"/>
            <a:ext cx="3400403" cy="204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584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4910123" y="3275836"/>
            <a:ext cx="78737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12189"/>
              </p:ext>
            </p:extLst>
          </p:nvPr>
        </p:nvGraphicFramePr>
        <p:xfrm>
          <a:off x="5279625" y="3285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896036" y="3403638"/>
            <a:ext cx="151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397" y="3098336"/>
            <a:ext cx="360000" cy="355000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27002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44499" y="1245876"/>
            <a:ext cx="629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쌀 한 가마니는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쌀 한 가마니에서 쌀을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덜어 내었다면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남아 있는 쌀은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5659"/>
              </p:ext>
            </p:extLst>
          </p:nvPr>
        </p:nvGraphicFramePr>
        <p:xfrm>
          <a:off x="5940152" y="11607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780928"/>
            <a:ext cx="3400403" cy="204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4910123" y="3275836"/>
            <a:ext cx="78737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60669"/>
              </p:ext>
            </p:extLst>
          </p:nvPr>
        </p:nvGraphicFramePr>
        <p:xfrm>
          <a:off x="5279625" y="3285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896036" y="3403638"/>
            <a:ext cx="151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5397" y="3098336"/>
            <a:ext cx="360000" cy="355000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480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29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쌀 한 가마니는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쌀 한 가마니에서 쌀을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덜어 내었다면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남아 있는 쌀은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852"/>
              </p:ext>
            </p:extLst>
          </p:nvPr>
        </p:nvGraphicFramePr>
        <p:xfrm>
          <a:off x="5940152" y="151899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780928"/>
            <a:ext cx="3400403" cy="204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910123" y="3275836"/>
            <a:ext cx="78737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42415"/>
              </p:ext>
            </p:extLst>
          </p:nvPr>
        </p:nvGraphicFramePr>
        <p:xfrm>
          <a:off x="5279625" y="3285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896036" y="3403638"/>
            <a:ext cx="151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1520" y="2456892"/>
            <a:ext cx="6667165" cy="2788861"/>
            <a:chOff x="207825" y="2444997"/>
            <a:chExt cx="6667165" cy="27888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2607015"/>
              <a:ext cx="6667165" cy="24387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4449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1540" y="2771403"/>
            <a:ext cx="650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 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덜어 내면 쌀이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     (kg)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남고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덜어 내면 쌀이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    (kg)</a:t>
            </a: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45398"/>
              </p:ext>
            </p:extLst>
          </p:nvPr>
        </p:nvGraphicFramePr>
        <p:xfrm>
          <a:off x="1934183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40623"/>
              </p:ext>
            </p:extLst>
          </p:nvPr>
        </p:nvGraphicFramePr>
        <p:xfrm>
          <a:off x="1079612" y="319035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65185"/>
              </p:ext>
            </p:extLst>
          </p:nvPr>
        </p:nvGraphicFramePr>
        <p:xfrm>
          <a:off x="1799692" y="319035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86716"/>
              </p:ext>
            </p:extLst>
          </p:nvPr>
        </p:nvGraphicFramePr>
        <p:xfrm>
          <a:off x="2411760" y="319035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97981"/>
              </p:ext>
            </p:extLst>
          </p:nvPr>
        </p:nvGraphicFramePr>
        <p:xfrm>
          <a:off x="3794651" y="319035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7626"/>
              </p:ext>
            </p:extLst>
          </p:nvPr>
        </p:nvGraphicFramePr>
        <p:xfrm>
          <a:off x="4320000" y="319035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48260"/>
              </p:ext>
            </p:extLst>
          </p:nvPr>
        </p:nvGraphicFramePr>
        <p:xfrm>
          <a:off x="5078585" y="319035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4265"/>
              </p:ext>
            </p:extLst>
          </p:nvPr>
        </p:nvGraphicFramePr>
        <p:xfrm>
          <a:off x="647564" y="36715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51734"/>
              </p:ext>
            </p:extLst>
          </p:nvPr>
        </p:nvGraphicFramePr>
        <p:xfrm>
          <a:off x="768271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61199"/>
              </p:ext>
            </p:extLst>
          </p:nvPr>
        </p:nvGraphicFramePr>
        <p:xfrm>
          <a:off x="1367644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22869"/>
              </p:ext>
            </p:extLst>
          </p:nvPr>
        </p:nvGraphicFramePr>
        <p:xfrm>
          <a:off x="2087724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6946"/>
              </p:ext>
            </p:extLst>
          </p:nvPr>
        </p:nvGraphicFramePr>
        <p:xfrm>
          <a:off x="2699820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90776"/>
              </p:ext>
            </p:extLst>
          </p:nvPr>
        </p:nvGraphicFramePr>
        <p:xfrm>
          <a:off x="4086994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26766"/>
              </p:ext>
            </p:extLst>
          </p:nvPr>
        </p:nvGraphicFramePr>
        <p:xfrm>
          <a:off x="4572028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14598"/>
              </p:ext>
            </p:extLst>
          </p:nvPr>
        </p:nvGraphicFramePr>
        <p:xfrm>
          <a:off x="5351114" y="41755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4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500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세희의 문자를 보고 답장을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24827"/>
            <a:ext cx="6117772" cy="278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1847009" y="2708919"/>
            <a:ext cx="4687728" cy="22322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rot="5400000" flipV="1">
            <a:off x="1685175" y="308386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907704" y="2840105"/>
            <a:ext cx="4747662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자연수에서 분수를 뺄 때 자연수에서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가분수로 바꾸어야 하지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 계산했는데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왜 틀렸지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45942"/>
              </p:ext>
            </p:extLst>
          </p:nvPr>
        </p:nvGraphicFramePr>
        <p:xfrm>
          <a:off x="2538822" y="3425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0903"/>
              </p:ext>
            </p:extLst>
          </p:nvPr>
        </p:nvGraphicFramePr>
        <p:xfrm>
          <a:off x="3311860" y="3425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03021"/>
              </p:ext>
            </p:extLst>
          </p:nvPr>
        </p:nvGraphicFramePr>
        <p:xfrm>
          <a:off x="4031940" y="3425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12134"/>
              </p:ext>
            </p:extLst>
          </p:nvPr>
        </p:nvGraphicFramePr>
        <p:xfrm>
          <a:off x="2538822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77379"/>
              </p:ext>
            </p:extLst>
          </p:nvPr>
        </p:nvGraphicFramePr>
        <p:xfrm>
          <a:off x="3239852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9165"/>
              </p:ext>
            </p:extLst>
          </p:nvPr>
        </p:nvGraphicFramePr>
        <p:xfrm>
          <a:off x="3942978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231"/>
              </p:ext>
            </p:extLst>
          </p:nvPr>
        </p:nvGraphicFramePr>
        <p:xfrm>
          <a:off x="4653296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894271" y="3604574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희</a:t>
            </a:r>
            <a:endParaRPr lang="ko-KR" altLang="en-US" sz="1900" dirty="0"/>
          </a:p>
        </p:txBody>
      </p:sp>
      <p:graphicFrame>
        <p:nvGraphicFramePr>
          <p:cNvPr id="1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335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2" name="타원 111"/>
          <p:cNvSpPr/>
          <p:nvPr/>
        </p:nvSpPr>
        <p:spPr>
          <a:xfrm>
            <a:off x="2409694" y="5273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97733" y="3690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628067" y="2694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496723" y="5228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500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세희의 문자를 보고 답장을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68244" y="5258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타원 121"/>
          <p:cNvSpPr/>
          <p:nvPr/>
        </p:nvSpPr>
        <p:spPr>
          <a:xfrm>
            <a:off x="148335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4" y="2224827"/>
            <a:ext cx="6116400" cy="27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814055" y="3195894"/>
            <a:ext cx="4968351" cy="16082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rot="16200000" flipV="1">
            <a:off x="5839514" y="4127976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56486" y="3390636"/>
            <a:ext cx="474766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가분수로 바꾸면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04216"/>
              </p:ext>
            </p:extLst>
          </p:nvPr>
        </p:nvGraphicFramePr>
        <p:xfrm>
          <a:off x="4932040" y="331880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01385"/>
              </p:ext>
            </p:extLst>
          </p:nvPr>
        </p:nvGraphicFramePr>
        <p:xfrm>
          <a:off x="259178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2098"/>
              </p:ext>
            </p:extLst>
          </p:nvPr>
        </p:nvGraphicFramePr>
        <p:xfrm>
          <a:off x="331186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40967"/>
              </p:ext>
            </p:extLst>
          </p:nvPr>
        </p:nvGraphicFramePr>
        <p:xfrm>
          <a:off x="403194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23675"/>
              </p:ext>
            </p:extLst>
          </p:nvPr>
        </p:nvGraphicFramePr>
        <p:xfrm>
          <a:off x="475202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57" y="34380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39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055" y="303563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287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3"/>
          <p:cNvSpPr txBox="1"/>
          <p:nvPr/>
        </p:nvSpPr>
        <p:spPr>
          <a:xfrm>
            <a:off x="644500" y="1268760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문자를 보고 답장을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30555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24827"/>
            <a:ext cx="6117772" cy="278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1847009" y="2708919"/>
            <a:ext cx="4687728" cy="22322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 flipV="1">
            <a:off x="1685175" y="308386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07704" y="2840105"/>
            <a:ext cx="4747662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자연수에서 분수를 뺄 때 자연수에서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가분수로 바꾸어야 하지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 계산했는데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왜 틀렸지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12596"/>
              </p:ext>
            </p:extLst>
          </p:nvPr>
        </p:nvGraphicFramePr>
        <p:xfrm>
          <a:off x="2538822" y="3425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56116"/>
              </p:ext>
            </p:extLst>
          </p:nvPr>
        </p:nvGraphicFramePr>
        <p:xfrm>
          <a:off x="3311860" y="3425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32561"/>
              </p:ext>
            </p:extLst>
          </p:nvPr>
        </p:nvGraphicFramePr>
        <p:xfrm>
          <a:off x="4031940" y="3425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96223"/>
              </p:ext>
            </p:extLst>
          </p:nvPr>
        </p:nvGraphicFramePr>
        <p:xfrm>
          <a:off x="2538822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7583"/>
              </p:ext>
            </p:extLst>
          </p:nvPr>
        </p:nvGraphicFramePr>
        <p:xfrm>
          <a:off x="3239852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9779"/>
              </p:ext>
            </p:extLst>
          </p:nvPr>
        </p:nvGraphicFramePr>
        <p:xfrm>
          <a:off x="3942978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31147"/>
              </p:ext>
            </p:extLst>
          </p:nvPr>
        </p:nvGraphicFramePr>
        <p:xfrm>
          <a:off x="4653296" y="42930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894271" y="3604574"/>
            <a:ext cx="684076" cy="425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</a:t>
            </a:r>
            <a:endParaRPr lang="ko-KR" altLang="en-US" sz="19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386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500" y="1268760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문자를 보고 답장을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30555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4" y="2224827"/>
            <a:ext cx="6116400" cy="27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모서리가 둥근 직사각형 69"/>
          <p:cNvSpPr/>
          <p:nvPr/>
        </p:nvSpPr>
        <p:spPr>
          <a:xfrm>
            <a:off x="814055" y="3195894"/>
            <a:ext cx="4968351" cy="16082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16200000" flipV="1">
            <a:off x="5839514" y="4127976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156486" y="3390636"/>
            <a:ext cx="474766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가분수로 바꾸면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7950"/>
              </p:ext>
            </p:extLst>
          </p:nvPr>
        </p:nvGraphicFramePr>
        <p:xfrm>
          <a:off x="4932040" y="331880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18284"/>
              </p:ext>
            </p:extLst>
          </p:nvPr>
        </p:nvGraphicFramePr>
        <p:xfrm>
          <a:off x="259178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34749"/>
              </p:ext>
            </p:extLst>
          </p:nvPr>
        </p:nvGraphicFramePr>
        <p:xfrm>
          <a:off x="331186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37310"/>
              </p:ext>
            </p:extLst>
          </p:nvPr>
        </p:nvGraphicFramePr>
        <p:xfrm>
          <a:off x="403194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55097"/>
              </p:ext>
            </p:extLst>
          </p:nvPr>
        </p:nvGraphicFramePr>
        <p:xfrm>
          <a:off x="475202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57" y="34380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055" y="3035636"/>
            <a:ext cx="360000" cy="355000"/>
          </a:xfrm>
          <a:prstGeom prst="rect">
            <a:avLst/>
          </a:prstGeom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229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500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세희의 문자를 보고 답장을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4" y="2224827"/>
            <a:ext cx="6116400" cy="27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814055" y="3195894"/>
            <a:ext cx="4968351" cy="16082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rot="16200000" flipV="1">
            <a:off x="5839514" y="4127976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56486" y="3390636"/>
            <a:ext cx="474766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가분수로 바꾸면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81670"/>
              </p:ext>
            </p:extLst>
          </p:nvPr>
        </p:nvGraphicFramePr>
        <p:xfrm>
          <a:off x="4932040" y="331880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39119"/>
              </p:ext>
            </p:extLst>
          </p:nvPr>
        </p:nvGraphicFramePr>
        <p:xfrm>
          <a:off x="259178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34739"/>
              </p:ext>
            </p:extLst>
          </p:nvPr>
        </p:nvGraphicFramePr>
        <p:xfrm>
          <a:off x="331186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23329"/>
              </p:ext>
            </p:extLst>
          </p:nvPr>
        </p:nvGraphicFramePr>
        <p:xfrm>
          <a:off x="403194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913"/>
              </p:ext>
            </p:extLst>
          </p:nvPr>
        </p:nvGraphicFramePr>
        <p:xfrm>
          <a:off x="4752020" y="389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57" y="34380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1520" y="4149080"/>
            <a:ext cx="6667165" cy="1096673"/>
            <a:chOff x="207825" y="4137185"/>
            <a:chExt cx="6667165" cy="109667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4275429"/>
              <a:ext cx="6667165" cy="7703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413718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5536" y="4569610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73588"/>
              </p:ext>
            </p:extLst>
          </p:nvPr>
        </p:nvGraphicFramePr>
        <p:xfrm>
          <a:off x="935624" y="449504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3155"/>
              </p:ext>
            </p:extLst>
          </p:nvPr>
        </p:nvGraphicFramePr>
        <p:xfrm>
          <a:off x="1547664" y="449504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4458"/>
              </p:ext>
            </p:extLst>
          </p:nvPr>
        </p:nvGraphicFramePr>
        <p:xfrm>
          <a:off x="2123728" y="449504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95995"/>
              </p:ext>
            </p:extLst>
          </p:nvPr>
        </p:nvGraphicFramePr>
        <p:xfrm>
          <a:off x="3416472" y="449504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50020"/>
              </p:ext>
            </p:extLst>
          </p:nvPr>
        </p:nvGraphicFramePr>
        <p:xfrm>
          <a:off x="3920493" y="449504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73266"/>
              </p:ext>
            </p:extLst>
          </p:nvPr>
        </p:nvGraphicFramePr>
        <p:xfrm>
          <a:off x="4577528" y="449504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38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21" name="순서도: 대체 처리 20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순서도: 대체 처리 22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대체 처리 23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순서도: 대체 처리 24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384884"/>
            <a:ext cx="6243595" cy="24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문제 번호 및 문제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버튼클릭 시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795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00035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54231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0695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12574"/>
              </p:ext>
            </p:extLst>
          </p:nvPr>
        </p:nvGraphicFramePr>
        <p:xfrm>
          <a:off x="1223628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54145"/>
              </p:ext>
            </p:extLst>
          </p:nvPr>
        </p:nvGraphicFramePr>
        <p:xfrm>
          <a:off x="1439652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7569"/>
              </p:ext>
            </p:extLst>
          </p:nvPr>
        </p:nvGraphicFramePr>
        <p:xfrm>
          <a:off x="215973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3491880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55300"/>
              </p:ext>
            </p:extLst>
          </p:nvPr>
        </p:nvGraphicFramePr>
        <p:xfrm>
          <a:off x="4644008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3184007" y="51008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63681"/>
              </p:ext>
            </p:extLst>
          </p:nvPr>
        </p:nvGraphicFramePr>
        <p:xfrm>
          <a:off x="3527916" y="494554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3535154" y="491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159732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645498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3" y="2884131"/>
            <a:ext cx="1028893" cy="102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2830" y="261063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/>
          <p:cNvSpPr/>
          <p:nvPr/>
        </p:nvSpPr>
        <p:spPr>
          <a:xfrm>
            <a:off x="5464355" y="2440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" y="2911679"/>
            <a:ext cx="4996800" cy="99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2715341" y="325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7525"/>
              </p:ext>
            </p:extLst>
          </p:nvPr>
        </p:nvGraphicFramePr>
        <p:xfrm>
          <a:off x="286076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2860762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59932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79056"/>
              </p:ext>
            </p:extLst>
          </p:nvPr>
        </p:nvGraphicFramePr>
        <p:xfrm>
          <a:off x="517632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5177813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024081" y="507819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95204"/>
              </p:ext>
            </p:extLst>
          </p:nvPr>
        </p:nvGraphicFramePr>
        <p:xfrm>
          <a:off x="2591780" y="49448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93270" y="49146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69" y="5661248"/>
            <a:ext cx="2093231" cy="47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5383" y="4074229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1879" y="4074229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0793" y="4245268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9932" y="421828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5530" y="4088409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4940" y="411410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9747" y="5238059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5383" y="487653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2064" y="5261789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3091" y="4850490"/>
            <a:ext cx="360000" cy="35500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8" y="29036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283728" y="2625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77336"/>
              </p:ext>
            </p:extLst>
          </p:nvPr>
        </p:nvGraphicFramePr>
        <p:xfrm>
          <a:off x="1223628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44543"/>
              </p:ext>
            </p:extLst>
          </p:nvPr>
        </p:nvGraphicFramePr>
        <p:xfrm>
          <a:off x="1439652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72001"/>
              </p:ext>
            </p:extLst>
          </p:nvPr>
        </p:nvGraphicFramePr>
        <p:xfrm>
          <a:off x="215973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3491880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49834"/>
              </p:ext>
            </p:extLst>
          </p:nvPr>
        </p:nvGraphicFramePr>
        <p:xfrm>
          <a:off x="4644008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3184007" y="51008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41643"/>
              </p:ext>
            </p:extLst>
          </p:nvPr>
        </p:nvGraphicFramePr>
        <p:xfrm>
          <a:off x="3527916" y="494554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3535154" y="491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159732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645498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3" y="2884131"/>
            <a:ext cx="1028893" cy="102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" y="2911679"/>
            <a:ext cx="4996800" cy="99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12826"/>
              </p:ext>
            </p:extLst>
          </p:nvPr>
        </p:nvGraphicFramePr>
        <p:xfrm>
          <a:off x="286076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2860762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59932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37813"/>
              </p:ext>
            </p:extLst>
          </p:nvPr>
        </p:nvGraphicFramePr>
        <p:xfrm>
          <a:off x="517632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5177813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024081" y="507819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77586"/>
              </p:ext>
            </p:extLst>
          </p:nvPr>
        </p:nvGraphicFramePr>
        <p:xfrm>
          <a:off x="2591780" y="49448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93270" y="49146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18610" y="2789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6957" y="2162201"/>
            <a:ext cx="298329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   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flipV="1">
            <a:off x="5992451" y="2762752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72593"/>
              </p:ext>
            </p:extLst>
          </p:nvPr>
        </p:nvGraphicFramePr>
        <p:xfrm>
          <a:off x="4223789" y="2172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04" y="23544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7095334" y="314082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suhi_p_0402_01_0006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5383" y="4074229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1879" y="4074229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793" y="4245268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32" y="421828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5530" y="4088409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4940" y="4114102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9747" y="5238059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5383" y="4876534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2064" y="526178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3091" y="4850490"/>
            <a:ext cx="360000" cy="355000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8" y="29036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0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463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2888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9341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67294"/>
              </p:ext>
            </p:extLst>
          </p:nvPr>
        </p:nvGraphicFramePr>
        <p:xfrm>
          <a:off x="1223628" y="11967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52" y="4999599"/>
            <a:ext cx="2101582" cy="63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52" y="2562649"/>
            <a:ext cx="3679063" cy="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42" y="293160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57" y="2561037"/>
            <a:ext cx="968400" cy="95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815772" y="4082205"/>
            <a:ext cx="58546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40160"/>
              </p:ext>
            </p:extLst>
          </p:nvPr>
        </p:nvGraphicFramePr>
        <p:xfrm>
          <a:off x="1439652" y="40078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45670"/>
              </p:ext>
            </p:extLst>
          </p:nvPr>
        </p:nvGraphicFramePr>
        <p:xfrm>
          <a:off x="2159732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5" name="직사각형 134"/>
          <p:cNvSpPr/>
          <p:nvPr/>
        </p:nvSpPr>
        <p:spPr bwMode="auto">
          <a:xfrm>
            <a:off x="3491880" y="41374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56561"/>
              </p:ext>
            </p:extLst>
          </p:nvPr>
        </p:nvGraphicFramePr>
        <p:xfrm>
          <a:off x="4644008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7" name="직사각형 136"/>
          <p:cNvSpPr/>
          <p:nvPr/>
        </p:nvSpPr>
        <p:spPr bwMode="auto">
          <a:xfrm>
            <a:off x="3184007" y="47475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90271"/>
              </p:ext>
            </p:extLst>
          </p:nvPr>
        </p:nvGraphicFramePr>
        <p:xfrm>
          <a:off x="3527916" y="459216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 bwMode="auto">
          <a:xfrm>
            <a:off x="3535154" y="455685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159732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4645498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71390"/>
              </p:ext>
            </p:extLst>
          </p:nvPr>
        </p:nvGraphicFramePr>
        <p:xfrm>
          <a:off x="2860762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 bwMode="auto">
          <a:xfrm>
            <a:off x="2860762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3959932" y="41374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32489"/>
              </p:ext>
            </p:extLst>
          </p:nvPr>
        </p:nvGraphicFramePr>
        <p:xfrm>
          <a:off x="5176323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 bwMode="auto">
          <a:xfrm>
            <a:off x="5177813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2024081" y="47248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9213"/>
              </p:ext>
            </p:extLst>
          </p:nvPr>
        </p:nvGraphicFramePr>
        <p:xfrm>
          <a:off x="2591780" y="459147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 bwMode="auto">
          <a:xfrm>
            <a:off x="2593270" y="45612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5383" y="3720848"/>
            <a:ext cx="360000" cy="355000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1879" y="3720848"/>
            <a:ext cx="360000" cy="355000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0793" y="3891887"/>
            <a:ext cx="360000" cy="355000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9932" y="3864903"/>
            <a:ext cx="360000" cy="355000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5530" y="3735028"/>
            <a:ext cx="360000" cy="355000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4940" y="3760721"/>
            <a:ext cx="360000" cy="355000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9747" y="4884678"/>
            <a:ext cx="360000" cy="3550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5383" y="4523153"/>
            <a:ext cx="360000" cy="355000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2064" y="4908408"/>
            <a:ext cx="360000" cy="355000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3091" y="4497109"/>
            <a:ext cx="360000" cy="355000"/>
          </a:xfrm>
          <a:prstGeom prst="rect">
            <a:avLst/>
          </a:prstGeom>
        </p:spPr>
      </p:pic>
      <p:pic>
        <p:nvPicPr>
          <p:cNvPr id="16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2830" y="231419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9" y="25610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2888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9341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93663"/>
              </p:ext>
            </p:extLst>
          </p:nvPr>
        </p:nvGraphicFramePr>
        <p:xfrm>
          <a:off x="1223628" y="11967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52" y="2562649"/>
            <a:ext cx="3679063" cy="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42" y="293160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57" y="2561037"/>
            <a:ext cx="968400" cy="95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815772" y="4082205"/>
            <a:ext cx="58546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79746"/>
              </p:ext>
            </p:extLst>
          </p:nvPr>
        </p:nvGraphicFramePr>
        <p:xfrm>
          <a:off x="1439652" y="40078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38758"/>
              </p:ext>
            </p:extLst>
          </p:nvPr>
        </p:nvGraphicFramePr>
        <p:xfrm>
          <a:off x="2159732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491880" y="41374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5266"/>
              </p:ext>
            </p:extLst>
          </p:nvPr>
        </p:nvGraphicFramePr>
        <p:xfrm>
          <a:off x="4644008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3184007" y="47475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66605"/>
              </p:ext>
            </p:extLst>
          </p:nvPr>
        </p:nvGraphicFramePr>
        <p:xfrm>
          <a:off x="3527916" y="459216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3535154" y="455685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645498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6577"/>
              </p:ext>
            </p:extLst>
          </p:nvPr>
        </p:nvGraphicFramePr>
        <p:xfrm>
          <a:off x="2860762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2860762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959932" y="41374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89000"/>
              </p:ext>
            </p:extLst>
          </p:nvPr>
        </p:nvGraphicFramePr>
        <p:xfrm>
          <a:off x="5176323" y="4002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5177813" y="3972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24081" y="47248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51406"/>
              </p:ext>
            </p:extLst>
          </p:nvPr>
        </p:nvGraphicFramePr>
        <p:xfrm>
          <a:off x="2591780" y="459147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 bwMode="auto">
          <a:xfrm>
            <a:off x="2593270" y="45612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5383" y="372084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1879" y="3720848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793" y="3891887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32" y="3864903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5530" y="3735028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4940" y="3760721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9747" y="4884678"/>
            <a:ext cx="360000" cy="355000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5383" y="4523153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2064" y="4908408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3091" y="4497109"/>
            <a:ext cx="360000" cy="355000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3856957" y="1808820"/>
            <a:ext cx="298329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   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>
          <a:xfrm flipV="1">
            <a:off x="5992451" y="2409371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49554"/>
              </p:ext>
            </p:extLst>
          </p:nvPr>
        </p:nvGraphicFramePr>
        <p:xfrm>
          <a:off x="4223789" y="18195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04" y="200109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18610" y="2436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7095334" y="314082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suhi_p_0402_01_0006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9" y="25610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04606"/>
              </p:ext>
            </p:extLst>
          </p:nvPr>
        </p:nvGraphicFramePr>
        <p:xfrm>
          <a:off x="1223628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43935"/>
              </p:ext>
            </p:extLst>
          </p:nvPr>
        </p:nvGraphicFramePr>
        <p:xfrm>
          <a:off x="1439652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06656"/>
              </p:ext>
            </p:extLst>
          </p:nvPr>
        </p:nvGraphicFramePr>
        <p:xfrm>
          <a:off x="215973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3491880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84798"/>
              </p:ext>
            </p:extLst>
          </p:nvPr>
        </p:nvGraphicFramePr>
        <p:xfrm>
          <a:off x="4644008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3184007" y="51008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43426"/>
              </p:ext>
            </p:extLst>
          </p:nvPr>
        </p:nvGraphicFramePr>
        <p:xfrm>
          <a:off x="3527916" y="494554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3535154" y="491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159732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645498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3" y="2884131"/>
            <a:ext cx="1028893" cy="102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" y="2911679"/>
            <a:ext cx="4996800" cy="99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99" y="32063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067"/>
              </p:ext>
            </p:extLst>
          </p:nvPr>
        </p:nvGraphicFramePr>
        <p:xfrm>
          <a:off x="286076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2860762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59932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12808"/>
              </p:ext>
            </p:extLst>
          </p:nvPr>
        </p:nvGraphicFramePr>
        <p:xfrm>
          <a:off x="517632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5177813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024081" y="507819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20318"/>
              </p:ext>
            </p:extLst>
          </p:nvPr>
        </p:nvGraphicFramePr>
        <p:xfrm>
          <a:off x="2591780" y="49448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93270" y="49146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6957" y="2162201"/>
            <a:ext cx="298329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   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flipV="1">
            <a:off x="5992451" y="2762752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87251"/>
              </p:ext>
            </p:extLst>
          </p:nvPr>
        </p:nvGraphicFramePr>
        <p:xfrm>
          <a:off x="4223789" y="2172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04" y="23544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2745" y="2744924"/>
            <a:ext cx="6667165" cy="2528366"/>
            <a:chOff x="192745" y="2744924"/>
            <a:chExt cx="6667165" cy="2528366"/>
          </a:xfrm>
        </p:grpSpPr>
        <p:grpSp>
          <p:nvGrpSpPr>
            <p:cNvPr id="62" name="그룹 61"/>
            <p:cNvGrpSpPr/>
            <p:nvPr/>
          </p:nvGrpSpPr>
          <p:grpSpPr>
            <a:xfrm>
              <a:off x="192745" y="2744924"/>
              <a:ext cx="6667165" cy="2340261"/>
              <a:chOff x="192745" y="2744924"/>
              <a:chExt cx="6667165" cy="2340261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92745" y="2864865"/>
                <a:ext cx="6667165" cy="22203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338478" y="2744924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23299" y="3537012"/>
            <a:ext cx="65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빼면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359532" y="3540221"/>
            <a:ext cx="1073091" cy="481133"/>
            <a:chOff x="3569808" y="4849650"/>
            <a:chExt cx="739939" cy="481133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09307" y="4899896"/>
              <a:ext cx="64934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자연수 부분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23299" y="3969185"/>
            <a:ext cx="667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    가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359532" y="3972394"/>
            <a:ext cx="1073091" cy="342483"/>
            <a:chOff x="3569808" y="4849650"/>
            <a:chExt cx="739939" cy="34248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분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수 부분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27277"/>
              </p:ext>
            </p:extLst>
          </p:nvPr>
        </p:nvGraphicFramePr>
        <p:xfrm>
          <a:off x="4427984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06107"/>
              </p:ext>
            </p:extLst>
          </p:nvPr>
        </p:nvGraphicFramePr>
        <p:xfrm>
          <a:off x="5585693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16815" y="4435638"/>
            <a:ext cx="6476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1144"/>
              </p:ext>
            </p:extLst>
          </p:nvPr>
        </p:nvGraphicFramePr>
        <p:xfrm>
          <a:off x="935596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83435"/>
              </p:ext>
            </p:extLst>
          </p:nvPr>
        </p:nvGraphicFramePr>
        <p:xfrm>
          <a:off x="1547664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76681"/>
              </p:ext>
            </p:extLst>
          </p:nvPr>
        </p:nvGraphicFramePr>
        <p:xfrm>
          <a:off x="2159760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65657"/>
              </p:ext>
            </p:extLst>
          </p:nvPr>
        </p:nvGraphicFramePr>
        <p:xfrm>
          <a:off x="3436854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72159"/>
              </p:ext>
            </p:extLst>
          </p:nvPr>
        </p:nvGraphicFramePr>
        <p:xfrm>
          <a:off x="3959960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284641" y="3072183"/>
            <a:ext cx="394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분수로 바꾸어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72159"/>
              </p:ext>
            </p:extLst>
          </p:nvPr>
        </p:nvGraphicFramePr>
        <p:xfrm>
          <a:off x="4619057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2" name="그룹 121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123" name="순서도: 대체 처리 12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0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512420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92609" y="5048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17622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5641"/>
              </p:ext>
            </p:extLst>
          </p:nvPr>
        </p:nvGraphicFramePr>
        <p:xfrm>
          <a:off x="3432300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999236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96179"/>
              </p:ext>
            </p:extLst>
          </p:nvPr>
        </p:nvGraphicFramePr>
        <p:xfrm>
          <a:off x="4248057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985150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58529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18167"/>
              </p:ext>
            </p:extLst>
          </p:nvPr>
        </p:nvGraphicFramePr>
        <p:xfrm>
          <a:off x="5473207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6040143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21150"/>
              </p:ext>
            </p:extLst>
          </p:nvPr>
        </p:nvGraphicFramePr>
        <p:xfrm>
          <a:off x="6288964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026057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5301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0333"/>
              </p:ext>
            </p:extLst>
          </p:nvPr>
        </p:nvGraphicFramePr>
        <p:xfrm>
          <a:off x="1379979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1946915" y="32394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83564"/>
              </p:ext>
            </p:extLst>
          </p:nvPr>
        </p:nvGraphicFramePr>
        <p:xfrm>
          <a:off x="2087724" y="3248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932829" y="336725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829" y="3012257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50" y="2994224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023" y="3061955"/>
            <a:ext cx="360000" cy="355000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4896036" y="1157040"/>
            <a:ext cx="2025933" cy="346249"/>
            <a:chOff x="3980812" y="3717032"/>
            <a:chExt cx="2025933" cy="346249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42842</TotalTime>
  <Words>2307</Words>
  <Application>Microsoft Office PowerPoint</Application>
  <PresentationFormat>화면 슬라이드 쇼(4:3)</PresentationFormat>
  <Paragraphs>904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7518</cp:revision>
  <dcterms:created xsi:type="dcterms:W3CDTF">2008-07-15T12:19:11Z</dcterms:created>
  <dcterms:modified xsi:type="dcterms:W3CDTF">2022-06-08T23:11:54Z</dcterms:modified>
</cp:coreProperties>
</file>